
<file path=[Content_Types].xml><?xml version="1.0" encoding="utf-8"?>
<Types xmlns="http://schemas.openxmlformats.org/package/2006/content-types">
  <Default Extension="jfif" ContentType="image/jpeg"/>
  <Default Extension="jpeg" ContentType="image/jpeg"/>
  <Default Extension="jpg" ContentType="image/jpeg"/>
  <Default Extension="net" ContentType="image/pn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82" r:id="rId2"/>
    <p:sldId id="275" r:id="rId3"/>
    <p:sldId id="335" r:id="rId4"/>
    <p:sldId id="339" r:id="rId5"/>
    <p:sldId id="283" r:id="rId6"/>
    <p:sldId id="257" r:id="rId7"/>
    <p:sldId id="340" r:id="rId8"/>
    <p:sldId id="285" r:id="rId9"/>
    <p:sldId id="258" r:id="rId10"/>
    <p:sldId id="287" r:id="rId11"/>
    <p:sldId id="288" r:id="rId12"/>
    <p:sldId id="324" r:id="rId13"/>
    <p:sldId id="341" r:id="rId14"/>
    <p:sldId id="260" r:id="rId15"/>
    <p:sldId id="326" r:id="rId16"/>
    <p:sldId id="328" r:id="rId17"/>
    <p:sldId id="329" r:id="rId18"/>
    <p:sldId id="330" r:id="rId19"/>
    <p:sldId id="332" r:id="rId20"/>
    <p:sldId id="333" r:id="rId21"/>
    <p:sldId id="342" r:id="rId22"/>
    <p:sldId id="261" r:id="rId23"/>
    <p:sldId id="263" r:id="rId24"/>
    <p:sldId id="272" r:id="rId25"/>
    <p:sldId id="334" r:id="rId26"/>
    <p:sldId id="265" r:id="rId27"/>
    <p:sldId id="325" r:id="rId28"/>
    <p:sldId id="259" r:id="rId29"/>
    <p:sldId id="343" r:id="rId30"/>
    <p:sldId id="271" r:id="rId31"/>
    <p:sldId id="338" r:id="rId32"/>
    <p:sldId id="337" r:id="rId33"/>
    <p:sldId id="344" r:id="rId34"/>
    <p:sldId id="273" r:id="rId35"/>
    <p:sldId id="274" r:id="rId36"/>
    <p:sldId id="276" r:id="rId37"/>
    <p:sldId id="277" r:id="rId38"/>
    <p:sldId id="278" r:id="rId39"/>
    <p:sldId id="279" r:id="rId40"/>
    <p:sldId id="280" r:id="rId41"/>
    <p:sldId id="336" r:id="rId42"/>
    <p:sldId id="327" r:id="rId43"/>
  </p:sldIdLst>
  <p:sldSz cx="18288000" cy="10287000"/>
  <p:notesSz cx="10287000" cy="1828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4E41"/>
    <a:srgbClr val="FF9939"/>
    <a:srgbClr val="E46C0A"/>
    <a:srgbClr val="F8C106"/>
    <a:srgbClr val="E6DFD6"/>
    <a:srgbClr val="F0F0F0"/>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29" autoAdjust="0"/>
  </p:normalViewPr>
  <p:slideViewPr>
    <p:cSldViewPr snapToGrid="0">
      <p:cViewPr varScale="1">
        <p:scale>
          <a:sx n="41" d="100"/>
          <a:sy n="41" d="100"/>
        </p:scale>
        <p:origin x="91" y="2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871009100931484E-2"/>
          <c:y val="0.19026022645661109"/>
          <c:w val="0.90945339747334708"/>
          <c:h val="0.71850152223468877"/>
        </c:manualLayout>
      </c:layout>
      <c:barChart>
        <c:barDir val="bar"/>
        <c:grouping val="clustered"/>
        <c:varyColors val="0"/>
        <c:ser>
          <c:idx val="0"/>
          <c:order val="0"/>
          <c:tx>
            <c:strRef>
              <c:f>Sheet1!$B$1</c:f>
              <c:strCache>
                <c:ptCount val="1"/>
                <c:pt idx="0">
                  <c:v>배달시장 규모</c:v>
                </c:pt>
              </c:strCache>
            </c:strRef>
          </c:tx>
          <c:spPr>
            <a:solidFill>
              <a:srgbClr val="F8C106"/>
            </a:solidFill>
            <a:ln>
              <a:noFill/>
            </a:ln>
            <a:effectLst/>
          </c:spPr>
          <c:invertIfNegative val="0"/>
          <c:dPt>
            <c:idx val="0"/>
            <c:invertIfNegative val="0"/>
            <c:bubble3D val="0"/>
            <c:extLst>
              <c:ext xmlns:c16="http://schemas.microsoft.com/office/drawing/2014/chart" uri="{C3380CC4-5D6E-409C-BE32-E72D297353CC}">
                <c16:uniqueId val="{00000005-6147-41C8-9FD3-1580849F2474}"/>
              </c:ext>
            </c:extLst>
          </c:dPt>
          <c:dPt>
            <c:idx val="1"/>
            <c:invertIfNegative val="0"/>
            <c:bubble3D val="0"/>
            <c:extLst>
              <c:ext xmlns:c16="http://schemas.microsoft.com/office/drawing/2014/chart" uri="{C3380CC4-5D6E-409C-BE32-E72D297353CC}">
                <c16:uniqueId val="{00000004-6147-41C8-9FD3-1580849F2474}"/>
              </c:ext>
            </c:extLst>
          </c:dPt>
          <c:dPt>
            <c:idx val="2"/>
            <c:invertIfNegative val="0"/>
            <c:bubble3D val="0"/>
            <c:extLst>
              <c:ext xmlns:c16="http://schemas.microsoft.com/office/drawing/2014/chart" uri="{C3380CC4-5D6E-409C-BE32-E72D297353CC}">
                <c16:uniqueId val="{00000003-6147-41C8-9FD3-1580849F2474}"/>
              </c:ext>
            </c:extLst>
          </c:dPt>
          <c:cat>
            <c:numRef>
              <c:f>Sheet1!$A$2:$A$5</c:f>
              <c:numCache>
                <c:formatCode>General</c:formatCode>
                <c:ptCount val="4"/>
                <c:pt idx="0">
                  <c:v>2019</c:v>
                </c:pt>
                <c:pt idx="1">
                  <c:v>2018</c:v>
                </c:pt>
                <c:pt idx="2">
                  <c:v>2017</c:v>
                </c:pt>
              </c:numCache>
            </c:numRef>
          </c:cat>
          <c:val>
            <c:numRef>
              <c:f>Sheet1!$B$2:$B$5</c:f>
              <c:numCache>
                <c:formatCode>General</c:formatCode>
                <c:ptCount val="4"/>
                <c:pt idx="0">
                  <c:v>5</c:v>
                </c:pt>
                <c:pt idx="1">
                  <c:v>2</c:v>
                </c:pt>
                <c:pt idx="2">
                  <c:v>1</c:v>
                </c:pt>
              </c:numCache>
            </c:numRef>
          </c:val>
          <c:extLst>
            <c:ext xmlns:c16="http://schemas.microsoft.com/office/drawing/2014/chart" uri="{C3380CC4-5D6E-409C-BE32-E72D297353CC}">
              <c16:uniqueId val="{00000000-6147-41C8-9FD3-1580849F2474}"/>
            </c:ext>
          </c:extLst>
        </c:ser>
        <c:dLbls>
          <c:showLegendKey val="0"/>
          <c:showVal val="0"/>
          <c:showCatName val="0"/>
          <c:showSerName val="0"/>
          <c:showPercent val="0"/>
          <c:showBubbleSize val="0"/>
        </c:dLbls>
        <c:gapWidth val="130"/>
        <c:overlap val="70"/>
        <c:axId val="2126098559"/>
        <c:axId val="2126098975"/>
      </c:barChart>
      <c:catAx>
        <c:axId val="212609855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crossAx val="2126098975"/>
        <c:crosses val="autoZero"/>
        <c:auto val="1"/>
        <c:lblAlgn val="ctr"/>
        <c:lblOffset val="100"/>
        <c:noMultiLvlLbl val="0"/>
      </c:catAx>
      <c:valAx>
        <c:axId val="2126098975"/>
        <c:scaling>
          <c:orientation val="minMax"/>
        </c:scaling>
        <c:delete val="1"/>
        <c:axPos val="b"/>
        <c:majorGridlines>
          <c:spPr>
            <a:ln w="9525" cap="flat" cmpd="sng" algn="ctr">
              <a:noFill/>
              <a:round/>
            </a:ln>
            <a:effectLst/>
          </c:spPr>
        </c:majorGridlines>
        <c:numFmt formatCode="General" sourceLinked="1"/>
        <c:majorTickMark val="none"/>
        <c:minorTickMark val="none"/>
        <c:tickLblPos val="nextTo"/>
        <c:crossAx val="21260985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ko-KR" altLang="en-US" baseline="0" dirty="0"/>
              <a:t>매출액 그래프로 본 향후 성장 가능성</a:t>
            </a:r>
            <a:endParaRPr lang="ko-KR"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lineChart>
        <c:grouping val="standard"/>
        <c:varyColors val="0"/>
        <c:ser>
          <c:idx val="0"/>
          <c:order val="0"/>
          <c:tx>
            <c:strRef>
              <c:f>Sheet1!$B$1</c:f>
              <c:strCache>
                <c:ptCount val="1"/>
                <c:pt idx="0">
                  <c:v>총매출액</c:v>
                </c:pt>
              </c:strCache>
            </c:strRef>
          </c:tx>
          <c:spPr>
            <a:ln w="28575" cap="rnd">
              <a:solidFill>
                <a:schemeClr val="accent1"/>
              </a:solidFill>
              <a:round/>
            </a:ln>
            <a:effectLst/>
          </c:spPr>
          <c:marker>
            <c:symbol val="none"/>
          </c:marker>
          <c:cat>
            <c:strRef>
              <c:f>Sheet1!$A$2:$A$6</c:f>
              <c:strCache>
                <c:ptCount val="5"/>
                <c:pt idx="0">
                  <c:v>극초기</c:v>
                </c:pt>
                <c:pt idx="1">
                  <c:v>초기</c:v>
                </c:pt>
                <c:pt idx="2">
                  <c:v>초중기</c:v>
                </c:pt>
                <c:pt idx="3">
                  <c:v>중기</c:v>
                </c:pt>
                <c:pt idx="4">
                  <c:v>안정기</c:v>
                </c:pt>
              </c:strCache>
            </c:strRef>
          </c:cat>
          <c:val>
            <c:numRef>
              <c:f>Sheet1!$B$2:$B$6</c:f>
              <c:numCache>
                <c:formatCode>General</c:formatCode>
                <c:ptCount val="5"/>
                <c:pt idx="0">
                  <c:v>252000</c:v>
                </c:pt>
                <c:pt idx="1">
                  <c:v>630000</c:v>
                </c:pt>
                <c:pt idx="2">
                  <c:v>5394900</c:v>
                </c:pt>
                <c:pt idx="3">
                  <c:v>94540000</c:v>
                </c:pt>
                <c:pt idx="4">
                  <c:v>833760000</c:v>
                </c:pt>
              </c:numCache>
            </c:numRef>
          </c:val>
          <c:smooth val="0"/>
          <c:extLst>
            <c:ext xmlns:c16="http://schemas.microsoft.com/office/drawing/2014/chart" uri="{C3380CC4-5D6E-409C-BE32-E72D297353CC}">
              <c16:uniqueId val="{00000000-CCDF-4AF3-ABC0-9D9055C7A554}"/>
            </c:ext>
          </c:extLst>
        </c:ser>
        <c:ser>
          <c:idx val="1"/>
          <c:order val="1"/>
          <c:tx>
            <c:strRef>
              <c:f>Sheet1!$C$1</c:f>
              <c:strCache>
                <c:ptCount val="1"/>
                <c:pt idx="0">
                  <c:v>지출액</c:v>
                </c:pt>
              </c:strCache>
            </c:strRef>
          </c:tx>
          <c:spPr>
            <a:ln w="28575" cap="rnd">
              <a:solidFill>
                <a:schemeClr val="accent2"/>
              </a:solidFill>
              <a:round/>
            </a:ln>
            <a:effectLst/>
          </c:spPr>
          <c:marker>
            <c:symbol val="none"/>
          </c:marker>
          <c:cat>
            <c:strRef>
              <c:f>Sheet1!$A$2:$A$6</c:f>
              <c:strCache>
                <c:ptCount val="5"/>
                <c:pt idx="0">
                  <c:v>극초기</c:v>
                </c:pt>
                <c:pt idx="1">
                  <c:v>초기</c:v>
                </c:pt>
                <c:pt idx="2">
                  <c:v>초중기</c:v>
                </c:pt>
                <c:pt idx="3">
                  <c:v>중기</c:v>
                </c:pt>
                <c:pt idx="4">
                  <c:v>안정기</c:v>
                </c:pt>
              </c:strCache>
            </c:strRef>
          </c:cat>
          <c:val>
            <c:numRef>
              <c:f>Sheet1!$C$2:$C$6</c:f>
              <c:numCache>
                <c:formatCode>General</c:formatCode>
                <c:ptCount val="5"/>
                <c:pt idx="0">
                  <c:v>-4340000</c:v>
                </c:pt>
                <c:pt idx="1">
                  <c:v>-4690000</c:v>
                </c:pt>
                <c:pt idx="2">
                  <c:v>-10800000</c:v>
                </c:pt>
                <c:pt idx="3">
                  <c:v>-24160000</c:v>
                </c:pt>
                <c:pt idx="4">
                  <c:v>-44370000</c:v>
                </c:pt>
              </c:numCache>
            </c:numRef>
          </c:val>
          <c:smooth val="0"/>
          <c:extLst>
            <c:ext xmlns:c16="http://schemas.microsoft.com/office/drawing/2014/chart" uri="{C3380CC4-5D6E-409C-BE32-E72D297353CC}">
              <c16:uniqueId val="{00000001-CCDF-4AF3-ABC0-9D9055C7A554}"/>
            </c:ext>
          </c:extLst>
        </c:ser>
        <c:ser>
          <c:idx val="2"/>
          <c:order val="2"/>
          <c:tx>
            <c:strRef>
              <c:f>Sheet1!$D$1</c:f>
              <c:strCache>
                <c:ptCount val="1"/>
                <c:pt idx="0">
                  <c:v>순이익</c:v>
                </c:pt>
              </c:strCache>
            </c:strRef>
          </c:tx>
          <c:spPr>
            <a:ln w="28575" cap="rnd">
              <a:solidFill>
                <a:schemeClr val="accent3"/>
              </a:solidFill>
              <a:round/>
            </a:ln>
            <a:effectLst/>
          </c:spPr>
          <c:marker>
            <c:symbol val="none"/>
          </c:marker>
          <c:cat>
            <c:strRef>
              <c:f>Sheet1!$A$2:$A$6</c:f>
              <c:strCache>
                <c:ptCount val="5"/>
                <c:pt idx="0">
                  <c:v>극초기</c:v>
                </c:pt>
                <c:pt idx="1">
                  <c:v>초기</c:v>
                </c:pt>
                <c:pt idx="2">
                  <c:v>초중기</c:v>
                </c:pt>
                <c:pt idx="3">
                  <c:v>중기</c:v>
                </c:pt>
                <c:pt idx="4">
                  <c:v>안정기</c:v>
                </c:pt>
              </c:strCache>
            </c:strRef>
          </c:cat>
          <c:val>
            <c:numRef>
              <c:f>Sheet1!$D$2:$D$6</c:f>
              <c:numCache>
                <c:formatCode>General</c:formatCode>
                <c:ptCount val="5"/>
                <c:pt idx="0">
                  <c:v>-4088000</c:v>
                </c:pt>
                <c:pt idx="1">
                  <c:v>-4060000</c:v>
                </c:pt>
                <c:pt idx="2">
                  <c:v>-5405100</c:v>
                </c:pt>
                <c:pt idx="3">
                  <c:v>70380000</c:v>
                </c:pt>
                <c:pt idx="4">
                  <c:v>789390000</c:v>
                </c:pt>
              </c:numCache>
            </c:numRef>
          </c:val>
          <c:smooth val="0"/>
          <c:extLst>
            <c:ext xmlns:c16="http://schemas.microsoft.com/office/drawing/2014/chart" uri="{C3380CC4-5D6E-409C-BE32-E72D297353CC}">
              <c16:uniqueId val="{00000002-CCDF-4AF3-ABC0-9D9055C7A554}"/>
            </c:ext>
          </c:extLst>
        </c:ser>
        <c:dLbls>
          <c:showLegendKey val="0"/>
          <c:showVal val="0"/>
          <c:showCatName val="0"/>
          <c:showSerName val="0"/>
          <c:showPercent val="0"/>
          <c:showBubbleSize val="0"/>
        </c:dLbls>
        <c:smooth val="0"/>
        <c:axId val="726148184"/>
        <c:axId val="726139984"/>
      </c:lineChart>
      <c:catAx>
        <c:axId val="726148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crossAx val="726139984"/>
        <c:crosses val="autoZero"/>
        <c:auto val="1"/>
        <c:lblAlgn val="ctr"/>
        <c:lblOffset val="100"/>
        <c:noMultiLvlLbl val="0"/>
      </c:catAx>
      <c:valAx>
        <c:axId val="726139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crossAx val="7261481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0.45917</cdr:x>
      <cdr:y>0.63004</cdr:y>
    </cdr:from>
    <cdr:to>
      <cdr:x>0.74596</cdr:x>
      <cdr:y>0.68328</cdr:y>
    </cdr:to>
    <cdr:sp macro="" textlink="">
      <cdr:nvSpPr>
        <cdr:cNvPr id="2" name="TextBox 40">
          <a:extLst xmlns:a="http://schemas.openxmlformats.org/drawingml/2006/main">
            <a:ext uri="{FF2B5EF4-FFF2-40B4-BE49-F238E27FC236}">
              <a16:creationId xmlns:a16="http://schemas.microsoft.com/office/drawing/2014/main" id="{74401E90-8C8A-A842-FCFE-2301D198C5EA}"/>
            </a:ext>
          </a:extLst>
        </cdr:cNvPr>
        <cdr:cNvSpPr txBox="1"/>
      </cdr:nvSpPr>
      <cdr:spPr>
        <a:xfrm xmlns:a="http://schemas.openxmlformats.org/drawingml/2006/main">
          <a:off x="3133293" y="4005937"/>
          <a:ext cx="1956999" cy="338554"/>
        </a:xfrm>
        <a:prstGeom xmlns:a="http://schemas.openxmlformats.org/drawingml/2006/main" prst="rect">
          <a:avLst/>
        </a:prstGeom>
        <a:noFill xmlns:a="http://schemas.openxmlformats.org/drawingml/2006/main"/>
      </cdr:spPr>
      <cdr:txBody>
        <a:bodyPr xmlns:a="http://schemas.openxmlformats.org/drawingml/2006/main" wrap="square" lIns="0" tIns="0" rIns="0" bIns="0" rtlCol="0">
          <a:spAutoFit/>
        </a:bodyPr>
        <a:lstStyle xmlns:a="http://schemas.openxmlformats.org/drawingml/2006/main">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xmlns:a="http://schemas.openxmlformats.org/drawingml/2006/main">
          <a:r>
            <a:rPr lang="en-US" altLang="ko-KR" sz="2200" dirty="0">
              <a:ln>
                <a:solidFill>
                  <a:schemeClr val="accent1">
                    <a:shade val="50000"/>
                    <a:alpha val="0"/>
                  </a:schemeClr>
                </a:solidFill>
              </a:ln>
              <a:solidFill>
                <a:schemeClr val="tx1">
                  <a:lumMod val="85000"/>
                  <a:lumOff val="15000"/>
                </a:schemeClr>
              </a:solidFill>
              <a:latin typeface="G마켓 산스 TTF Medium" panose="02000000000000000000" pitchFamily="2" charset="-127"/>
              <a:ea typeface="G마켓 산스 TTF Medium" panose="02000000000000000000" pitchFamily="2" charset="-127"/>
            </a:rPr>
            <a:t>5</a:t>
          </a:r>
          <a:r>
            <a:rPr lang="ko-KR" altLang="en-US" sz="2200" dirty="0">
              <a:ln>
                <a:solidFill>
                  <a:schemeClr val="accent1">
                    <a:shade val="50000"/>
                    <a:alpha val="0"/>
                  </a:schemeClr>
                </a:solidFill>
              </a:ln>
              <a:solidFill>
                <a:schemeClr val="tx1">
                  <a:lumMod val="85000"/>
                  <a:lumOff val="15000"/>
                </a:schemeClr>
              </a:solidFill>
              <a:latin typeface="G마켓 산스 TTF Medium" panose="02000000000000000000" pitchFamily="2" charset="-127"/>
              <a:ea typeface="G마켓 산스 TTF Medium" panose="02000000000000000000" pitchFamily="2" charset="-127"/>
            </a:rPr>
            <a:t>조 </a:t>
          </a:r>
          <a:r>
            <a:rPr lang="en-US" altLang="ko-KR" sz="2200" dirty="0">
              <a:ln>
                <a:solidFill>
                  <a:schemeClr val="accent1">
                    <a:shade val="50000"/>
                    <a:alpha val="0"/>
                  </a:schemeClr>
                </a:solidFill>
              </a:ln>
              <a:solidFill>
                <a:schemeClr val="tx1">
                  <a:lumMod val="85000"/>
                  <a:lumOff val="15000"/>
                </a:schemeClr>
              </a:solidFill>
              <a:latin typeface="G마켓 산스 TTF Medium" panose="02000000000000000000" pitchFamily="2" charset="-127"/>
              <a:ea typeface="G마켓 산스 TTF Medium" panose="02000000000000000000" pitchFamily="2" charset="-127"/>
            </a:rPr>
            <a:t>2731</a:t>
          </a:r>
          <a:r>
            <a:rPr lang="ko-KR" altLang="en-US" sz="2200" dirty="0">
              <a:ln>
                <a:solidFill>
                  <a:schemeClr val="accent1">
                    <a:shade val="50000"/>
                    <a:alpha val="0"/>
                  </a:schemeClr>
                </a:solidFill>
              </a:ln>
              <a:solidFill>
                <a:schemeClr val="tx1">
                  <a:lumMod val="85000"/>
                  <a:lumOff val="15000"/>
                </a:schemeClr>
              </a:solidFill>
              <a:latin typeface="G마켓 산스 TTF Medium" panose="02000000000000000000" pitchFamily="2" charset="-127"/>
              <a:ea typeface="G마켓 산스 TTF Medium" panose="02000000000000000000" pitchFamily="2" charset="-127"/>
            </a:rPr>
            <a:t>억원             </a:t>
          </a:r>
          <a:endParaRPr lang="ko-KR" altLang="en-US" sz="2200" dirty="0">
            <a:ln>
              <a:solidFill>
                <a:schemeClr val="accent1">
                  <a:shade val="50000"/>
                  <a:alpha val="0"/>
                </a:schemeClr>
              </a:solidFill>
            </a:ln>
            <a:solidFill>
              <a:srgbClr val="536FB0"/>
            </a:solidFill>
            <a:latin typeface="G마켓 산스 TTF Bold" panose="02000000000000000000" pitchFamily="2" charset="-127"/>
            <a:ea typeface="G마켓 산스 TTF Bold" panose="02000000000000000000" pitchFamily="2" charset="-127"/>
          </a:endParaRPr>
        </a:p>
      </cdr:txBody>
    </cdr:sp>
  </cdr:relSizeAnchor>
</c:userShape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2:59.331"/>
    </inkml:context>
    <inkml:brush xml:id="br0">
      <inkml:brushProperty name="width" value="0.05" units="cm"/>
      <inkml:brushProperty name="height" value="0.05" units="cm"/>
      <inkml:brushProperty name="color" value="#E71224"/>
    </inkml:brush>
  </inkml:definitions>
  <inkml:trace contextRef="#ctx0" brushRef="#br0">0 196 24575,'1'-2'0,"-1"0"0,1 0 0,-1 0 0,1 0 0,0 0 0,-1 0 0,1 0 0,0 1 0,0-1 0,1 0 0,-1 0 0,0 1 0,0-1 0,1 1 0,-1-1 0,1 1 0,0 0 0,-1-1 0,1 1 0,0 0 0,0 0 0,-1 0 0,1 0 0,0 1 0,0-1 0,3 0 0,63-15 0,-44 11 0,70-22 0,-55 15 0,1 2 0,62-9 0,-58 15 0,5-1 0,96-20 0,-111 16 0,0 1 0,1 2 0,0 1 0,0 2 0,37 1 0,-62 3 0,0 0 0,0 0 0,0 1 0,0 0 0,-1 1 0,1 0 0,-1 1 0,0-1 0,17 11 0,-21-10 0,0 0 0,0 0 0,-1 0 0,1 0 0,-1 1 0,0 0 0,-1 0 0,1 0 0,-1 1 0,0-1 0,0 1 0,0-1 0,-1 1 0,0 0 0,0 0 0,-1 0 0,2 8 0,-2-4 6,0 0 0,-1 0 0,-1 1 0,1-1 0,-2 0 0,1 0-1,-1 0 1,-1 0 0,0 0 0,0-1 0,-1 1 0,-6 11 0,-9 14-291,-43 58 0,37-59-587,-3 7-5954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02.738"/>
    </inkml:context>
    <inkml:brush xml:id="br0">
      <inkml:brushProperty name="width" value="0.05" units="cm"/>
      <inkml:brushProperty name="height" value="0.05" units="cm"/>
      <inkml:brushProperty name="color" value="#E71224"/>
    </inkml:brush>
  </inkml:definitions>
  <inkml:trace contextRef="#ctx0" brushRef="#br0">0 0 24575,'12'0'0,"14"0"0,16 0 0,10 0 0,9 0 0,-7 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03.101"/>
    </inkml:context>
    <inkml:brush xml:id="br0">
      <inkml:brushProperty name="width" value="0.05" units="cm"/>
      <inkml:brushProperty name="height" value="0.05" units="cm"/>
      <inkml:brushProperty name="color" value="#E71224"/>
    </inkml:brush>
  </inkml:definitions>
  <inkml:trace contextRef="#ctx0" brushRef="#br0">344 0 24575,'0'15'0,"-2"-1"0,0 0 0,-1 0 0,0 0 0,-1 0 0,-8 20 0,-43 81 0,28-60 0,-200 393 0,226-446 0,0-1 0,0 1 0,0 0 0,0 0 0,0 0 0,1 0 0,-1 0 0,1 0 0,-1 0 0,1 0 0,0 0 0,-1 0 0,1 0 0,0 0 0,1 0 0,-1 0 0,0 0 0,0 0 0,1 0 0,0 0 0,-1 0 0,2 2 0,-1-3 0,0 0 0,1 0 0,-1-1 0,0 1 0,0 0 0,1-1 0,-1 1 0,1-1 0,-1 0 0,1 1 0,-1-1 0,0 0 0,1 0 0,-1 0 0,1 0 0,-1 0 0,1 0 0,-1 0 0,1-1 0,-1 1 0,1-1 0,-1 1 0,0-1 0,1 1 0,-1-1 0,0 0 0,1 1 0,-1-1 0,0 0 0,2-1 0,7-5-166,0 0 0,-1-1 0,0 0 0,0-1 0,7-9 0,-12 14-203,31-36-6457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03.461"/>
    </inkml:context>
    <inkml:brush xml:id="br0">
      <inkml:brushProperty name="width" value="0.05" units="cm"/>
      <inkml:brushProperty name="height" value="0.05" units="cm"/>
      <inkml:brushProperty name="color" value="#E71224"/>
    </inkml:brush>
  </inkml:definitions>
  <inkml:trace contextRef="#ctx0" brushRef="#br0">666 268 24575,'0'16'0,"0"0"0,-1 0 0,-1 0 0,-1 0 0,0 0 0,-1-1 0,0 1 0,-1-1 0,-1 0 0,-1 0 0,0-1 0,0 0 0,-2 0 0,-13 17 0,-43 44 0,-118 105 0,58-61 0,90-87 0,-1-2 0,-76 47 0,106-74 0,5-2 0,-1 0 0,1-1 0,-1 1 0,1 0 0,0 0 0,-1 0 0,1 0 0,0 0 0,-1 0 0,1 1 0,0-1 0,0 0 0,0 1 0,0-1 0,0 0 0,1 1 0,-1-1 0,0 1 0,1 0 0,-2 1 0,3-2 0,-1 0 0,1 0 0,0 0 0,-1 0 0,1-1 0,-1 1 0,1 0 0,0 0 0,0-1 0,-1 1 0,1-1 0,0 1 0,0 0 0,0-1 0,0 0 0,0 1 0,0-1 0,0 1 0,0-1 0,0 0 0,0 0 0,0 0 0,2 1 0,15 1 0,0 0 0,30-2 0,-36 0 0,675-5 0,-672 6-105,1-1 0,-1-1 0,0 0 0,1-1 0,-1 0 0,0-1 0,0-1 0,0-1 0,-1 0 0,1 0 0,-1-2 0,19-11 0,-3-8-6721</inkml:trace>
  <inkml:trace contextRef="#ctx0" brushRef="#br0" timeOffset="1">1401 1 24575,'0'17'0,"1"28"0,-2 0 0,-2-1 0,-1 1 0,-15 58 0,-46 108 0,49-163 0,-11 56 0,-2 10 0,16-67 0,3 1 0,1 1 0,3-1 0,2 1 0,2 1 0,8 84 0,5-78-1365,4-13-5461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03.807"/>
    </inkml:context>
    <inkml:brush xml:id="br0">
      <inkml:brushProperty name="width" value="0.05" units="cm"/>
      <inkml:brushProperty name="height" value="0.05" units="cm"/>
      <inkml:brushProperty name="color" value="#E71224"/>
    </inkml:brush>
  </inkml:definitions>
  <inkml:trace contextRef="#ctx0" brushRef="#br0">1 461 24575,'1'-4'0,"0"1"0,1 0 0,-1-1 0,1 1 0,0 0 0,0 0 0,0 0 0,0 0 0,1 0 0,-1 0 0,1 1 0,0-1 0,0 1 0,0 0 0,0 0 0,0 0 0,0 0 0,0 1 0,4-2 0,10-8 0,23-13 0,79-36 0,-14 8 0,-61 31 0,0 1 0,52-14 0,-36 14 0,-40 13 0,0 0 0,0 2 0,1 1 0,-1 0 0,35-1 0,-44 5 0,1 1 0,-1 0 0,1 0 0,-1 1 0,0 1 0,1-1 0,-1 2 0,0 0 0,-1 0 0,1 1 0,17 11 0,23 18 0,-8-4 0,2-1 0,1-2 0,1-3 0,67 26 0,-79-41 0,0-2 0,0-1 0,1-2 0,-1-1 0,1-2 0,57-5 0,-83 2 6,1-1 0,0 0 0,-1 0 0,0-1 0,0 0 0,0 0 0,0-2 0,-1 1 0,1-1 0,-1 0 0,-1-1 0,1 0 0,-1 0 0,-1-1 0,1 0 0,-1 0 0,-1-1 0,1 0 0,5-11 0,1-3-218,-1-1 0,0 0 0,-2-1-1,-1 0 1,-1-1 0,8-44 0,-8 20-6614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07.990"/>
    </inkml:context>
    <inkml:brush xml:id="br0">
      <inkml:brushProperty name="width" value="0.05" units="cm"/>
      <inkml:brushProperty name="height" value="0.05" units="cm"/>
      <inkml:brushProperty name="color" value="#E71224"/>
    </inkml:brush>
  </inkml:definitions>
  <inkml:trace contextRef="#ctx0" brushRef="#br0">1 2109 24575,'10'-2'0,"-1"0"0,1 0 0,0-1 0,-1-1 0,0 1 0,0-2 0,0 1 0,0-1 0,13-10 0,-8 7 0,57-40 0,74-64 0,-81 60 0,94-59 0,13 1-848,35-19-278,9 0 438,-86 49-152,139-63 0,69-27 840,-307 154 0,237-120-1511,17 15 1290,-236 101 199,20-5 1004,1 3 0,1 2 0,85-11 0,-108 24-701,0 3 1,0 1 0,59 6 0,-79-1-152,0 2 0,0 1 0,-1 1 0,1 1 1,-1 2-1,-1 0 0,28 15 0,115 71-1516,178 132 1,-291-193 887,1-2 1,82 33 0,-38-19 133,43 28-320,116 52-923,-143-75 967,152 56-1540,-227-94 2176,539 149-337,-474-138 184,227 47-754,-187-39 923,-81-16-2,0-3 1,84 5-1,368-16 1460,-239-5 4710,-262 3-6044,0 0-1,0-1 0,-1 0 1,1-1-1,0-1 0,-1-1 1,1 0-1,-1-1 1,0 0-1,-1-1 0,1-1 1,-1 0-1,-1-2 0,1 1 1,-1-1-1,-1-1 0,0 0 1,0-1-1,-1 0 0,0-1 1,15-22-1,134-194 345,-85 122-458,33-43-136,5 3-1620,122-143 36,39-28 1698,-226 252 641,-2-1 1,-4-2 0,48-104 0,-67 130-1499,0 9-5520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08.458"/>
    </inkml:context>
    <inkml:brush xml:id="br0">
      <inkml:brushProperty name="width" value="0.05" units="cm"/>
      <inkml:brushProperty name="height" value="0.05" units="cm"/>
      <inkml:brushProperty name="color" value="#E71224"/>
    </inkml:brush>
  </inkml:definitions>
  <inkml:trace contextRef="#ctx0" brushRef="#br0">1 1 24575,'66'-1'-246,"0"4"-1,128 20 1,-94-5-1412,197 9 1,106-28 2035,-169-3-1210,457 4-6140,0 0 6726,-21 0 5518,-650 0-4790,0 0-1,0-2 1,39-8 0,-16-4-4146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08.894"/>
    </inkml:context>
    <inkml:brush xml:id="br0">
      <inkml:brushProperty name="width" value="0.05" units="cm"/>
      <inkml:brushProperty name="height" value="0.05" units="cm"/>
      <inkml:brushProperty name="color" value="#E71224"/>
    </inkml:brush>
  </inkml:definitions>
  <inkml:trace contextRef="#ctx0" brushRef="#br0">1 0 24575,'0'12'0,"1"0"0,1 0 0,0 0 0,1-1 0,0 1 0,1-1 0,0 1 0,8 13 0,8 12 0,26 37 0,0-1 0,106 206 0,-128-243 0,2 0 0,36 38 0,10 12 0,-33-34 496,326 398-4379,179 99 2775,-248-258 3944,-292-287-2741,0 0 1,0 1 0,-1-1-1,1 1 1,-1-1 0,0 1-1,0 0 1,-1 0 0,1 0 0,1 7-1,-4-11-78,0 1-1,0 0 0,1 0 1,-1 0-1,-1-1 1,1 1-1,0 0 1,0 0-1,-1-1 0,1 1 1,-1 0-1,1-1 1,-1 1-1,0 0 0,0-1 1,0 1-1,0-1 1,0 1-1,0-1 0,0 0 1,0 1-1,-1-1 1,1 0-1,0 0 0,-1 0 1,1 0-1,-1 0 1,1 0-1,-1 0 0,1 0 1,-1-1-1,0 1 1,0-1-1,1 1 0,-1-1 1,-2 1-1,-15 4-16,-1-1 0,-26 3 0,-28 5 0,-44 16 194,18-4-973,-110 40-1,153-41-6046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09.227"/>
    </inkml:context>
    <inkml:brush xml:id="br0">
      <inkml:brushProperty name="width" value="0.05" units="cm"/>
      <inkml:brushProperty name="height" value="0.05" units="cm"/>
      <inkml:brushProperty name="color" value="#E71224"/>
    </inkml:brush>
  </inkml:definitions>
  <inkml:trace contextRef="#ctx0" brushRef="#br0">0 127 24575,'11'0'0,"16"0"0,13-11 0,13-4 0,8 1 0,5 3 0,3 3 0,0 3 0,1-9 0,-1-2 0,0 2 0,-1 3 0,-13 3-8191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09.589"/>
    </inkml:context>
    <inkml:brush xml:id="br0">
      <inkml:brushProperty name="width" value="0.05" units="cm"/>
      <inkml:brushProperty name="height" value="0.05" units="cm"/>
      <inkml:brushProperty name="color" value="#E71224"/>
    </inkml:brush>
  </inkml:definitions>
  <inkml:trace contextRef="#ctx0" brushRef="#br0">205 0 24575,'-2'25'0,"-2"-1"0,0 0 0,-1 0 0,-2 0 0,0 0 0,-1-1 0,-14 24 0,-20 66 0,9 50 0,2-7 0,18-104 0,3 0 0,3 1 0,-2 61 0,10 162 0,2-128 0,-4-68 0,-1-36 0,2 1 0,12 86 0,-9-117 0,0-1 0,1 1 0,0-1 0,1 1 0,1-1 0,0 0 0,1-1 0,0 0 0,1 0 0,0 0 0,1-1 0,1 0 0,15 14 0,-4-9 0,0 0 0,0-2 0,2-1 0,-1 0 0,35 12 0,-9-7 0,90 22 0,-81-30-63,0-1 0,81 0 0,119-12-251,-91-1 223,-32 5 91,131-5 0,-255 3-70,0-1-1,-1 0 1,1-1 0,-1 0-1,1-1 1,-1 0 0,0 0-1,0-1 1,-1 0 0,1-1-1,-1 0 1,0 0-1,-1-1 1,1 0 0,-1 0-1,-1 0 1,11-16 0,5-12-6261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09.919"/>
    </inkml:context>
    <inkml:brush xml:id="br0">
      <inkml:brushProperty name="width" value="0.05" units="cm"/>
      <inkml:brushProperty name="height" value="0.05" units="cm"/>
      <inkml:brushProperty name="color" value="#E71224"/>
    </inkml:brush>
  </inkml:definitions>
  <inkml:trace contextRef="#ctx0" brushRef="#br0">0 1 24575,'1'30'0,"2"0"0,1 0 0,1 0 0,14 45 0,49 113 0,-36-104 0,21 30 0,-38-84 0,0 0 0,-2 1 0,15 51 0,-16-27 0,10 34 0,-4 1 0,9 127 0,-23-166-776,3 0 0,15 54 0,-10-53 697,9 94 0,-17 9 83,-4-86 128,3-1 0,17 105 0,16 55 1925,-34-215-2028,1 3-1394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2:59.691"/>
    </inkml:context>
    <inkml:brush xml:id="br0">
      <inkml:brushProperty name="width" value="0.05" units="cm"/>
      <inkml:brushProperty name="height" value="0.05" units="cm"/>
      <inkml:brushProperty name="color" value="#E71224"/>
    </inkml:brush>
  </inkml:definitions>
  <inkml:trace contextRef="#ctx0" brushRef="#br0">1 52 24575,'11'0'0,"16"0"0,14 0 0,12 0 0,8 0 0,5-11 0,3-4 0,0 1 0,-10 3-8191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10.251"/>
    </inkml:context>
    <inkml:brush xml:id="br0">
      <inkml:brushProperty name="width" value="0.05" units="cm"/>
      <inkml:brushProperty name="height" value="0.05" units="cm"/>
      <inkml:brushProperty name="color" value="#E71224"/>
    </inkml:brush>
  </inkml:definitions>
  <inkml:trace contextRef="#ctx0" brushRef="#br0">1 400 24575,'0'-1'0,"0"-1"0,0 0 0,0 1 0,1-1 0,-1 1 0,1-1 0,-1 1 0,1-1 0,0 1 0,-1-1 0,1 1 0,0 0 0,0 0 0,0-1 0,0 1 0,0 0 0,0 0 0,0 0 0,1 0 0,-1 0 0,0 0 0,3-1 0,37-14 0,-24 10 0,177-64 0,14 2 0,-160 53 60,78-36 0,-105 41-272,-2 0 0,1-2 0,-2 0-1,1-2 1,-2 0 0,18-18 0,-1-6-6614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10.583"/>
    </inkml:context>
    <inkml:brush xml:id="br0">
      <inkml:brushProperty name="width" value="0.05" units="cm"/>
      <inkml:brushProperty name="height" value="0.05" units="cm"/>
      <inkml:brushProperty name="color" value="#E71224"/>
    </inkml:brush>
  </inkml:definitions>
  <inkml:trace contextRef="#ctx0" brushRef="#br0">1 0 24575,'-1'67'0,"4"-1"0,21 129 0,-8-115-925,33 91 1,-30-107 672,12 69 0,-9-36 298,4 31-827,14 52-534,-36-166 1315,23 70 0,-3 3 0,22 153 0,-37-176 48,3 0 0,2-1 0,4-1 0,26 65 0,-34-93-36,-1 1 0,-2 0 0,-1 0-1,-2 1 1,-1 40 0,0-22-19,11 63 1,63 221-535,-37-155 541,-9-32 0,-5-23 0,15 52 0,-10-55 942,4 16 180,0-3-777,-35-137-318,0-1-1,0 0 1,0 1-1,0-1 1,0 1-1,0-1 1,0 1 0,0-1-1,0 0 1,0 1-1,0-1 1,0 1-1,1-1 1,-1 0-1,0 1 1,0-1-1,0 0 1,1 1-1,-1-1 1,0 0 0,0 1-1,1-1 1,-1 0-1,0 0 1,1 1-1,-1-1 1,0 0-1,1 0 1,-1 0-1,1 1 1,-1-1 0,0 0-1,1 0 1,-1 0-1,1 0 1,-1 0-1,0 0 1,1 0-1,-1 0 1,1 0-1,-1 0 1,0 0-1,1 0 1,-1 0 0,1 0-1,-1 0 1,0 0-1,1 0 1,-1-1-1,1 1 1,-1 0-1,0 0 1,1 0-1,-1-1 1,0 1 0,1 0-1,-1-1 1,0 1-1,0 0 1,1 0-1,-1-1 1,0 1-1,1-1 1,14-23 383,-9 8-720,0 0 1,-2 0 0,5-26 0,-1-8-6517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10.929"/>
    </inkml:context>
    <inkml:brush xml:id="br0">
      <inkml:brushProperty name="width" value="0.05" units="cm"/>
      <inkml:brushProperty name="height" value="0.05" units="cm"/>
      <inkml:brushProperty name="color" value="#E71224"/>
    </inkml:brush>
  </inkml:definitions>
  <inkml:trace contextRef="#ctx0" brushRef="#br0">0 0 24575,'3'1'0,"-1"-1"0,1 1 0,-1 0 0,0 0 0,0 0 0,1 0 0,-1 0 0,0 0 0,0 1 0,0-1 0,0 1 0,0-1 0,-1 1 0,1 0 0,0 0 0,-1-1 0,1 1 0,-1 0 0,0 1 0,1-1 0,-1 0 0,0 0 0,-1 0 0,1 1 0,0-1 0,0 5 0,4 10 0,-1 1 0,2 26 0,-5-38 0,5 83 0,-5 116 0,1 41 0,5-188 0,15 59 0,6 43 0,-19 172-1365,-10-275-5461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11.259"/>
    </inkml:context>
    <inkml:brush xml:id="br0">
      <inkml:brushProperty name="width" value="0.05" units="cm"/>
      <inkml:brushProperty name="height" value="0.05" units="cm"/>
      <inkml:brushProperty name="color" value="#E71224"/>
    </inkml:brush>
  </inkml:definitions>
  <inkml:trace contextRef="#ctx0" brushRef="#br0">1904 1 24575,'1'5'0,"0"0"0,0 1 0,1-1 0,0 0 0,0 0 0,0 0 0,1 0 0,4 7 0,12 28 0,-11-5 0,7 60 0,2 10 0,3-4 0,-4 0 0,-5 1 0,-1 140 0,-8-199 0,2 0 0,2 0 0,13 45 0,-8-37 0,8 82 0,-17-107 0,2 29 0,-3 0 0,-5 59 0,2-97 0,0-1 0,-2 0 0,1 0 0,-2 0 0,0 0 0,-1-1 0,-1 0 0,0 0 0,-1-1 0,0 0 0,-16 20 0,9-17 0,-2 0 0,0 0 0,0-2 0,-2 0 0,0-2 0,0 0 0,-1 0 0,-41 17 0,29-18 0,-1-1 0,0-1 0,0-2 0,-1-1 0,-49 3 0,20-2-1093,-67 17 1,72-12 936,-100 9 1,-421-18 155,290-7 0,229 4-62,32 0-116,0 0 1,-1-2 0,1-1-1,-51-11 1,36-1-4569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11.606"/>
    </inkml:context>
    <inkml:brush xml:id="br0">
      <inkml:brushProperty name="width" value="0.05" units="cm"/>
      <inkml:brushProperty name="height" value="0.05" units="cm"/>
      <inkml:brushProperty name="color" value="#E71224"/>
    </inkml:brush>
  </inkml:definitions>
  <inkml:trace contextRef="#ctx0" brushRef="#br0">228 0 24575,'8'1'0,"0"0"0,-1 0 0,1 1 0,-1-1 0,1 2 0,-1-1 0,0 1 0,1 0 0,-1 1 0,-1-1 0,1 1 0,-1 1 0,1-1 0,-1 1 0,-1 0 0,1 1 0,-1 0 0,0-1 0,0 1 0,0 1 0,4 7 0,7 14 0,0 1 0,-2 0 0,17 53 0,-6-17 0,-3 1 0,-3 1 0,-3 1 0,-3 0 0,5 78 0,-19 204 0,-1-165 0,2-169 0,0 1 0,-2 0 0,1 0 0,-2-1 0,0 1 0,-1-1 0,-1 1 0,-1-2 0,0 1 0,-1 0 0,0-1 0,-1-1 0,-1 1 0,0-1 0,-1-1 0,-23 24 0,-206 191 0,228-218 1,-1 0 1,0-2-1,-1 1 0,0-2 0,0 0 0,-1 0 0,-18 6 1,-20 10-1377,14-3-5451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11.936"/>
    </inkml:context>
    <inkml:brush xml:id="br0">
      <inkml:brushProperty name="width" value="0.05" units="cm"/>
      <inkml:brushProperty name="height" value="0.05" units="cm"/>
      <inkml:brushProperty name="color" value="#E71224"/>
    </inkml:brush>
  </inkml:definitions>
  <inkml:trace contextRef="#ctx0" brushRef="#br0">1 578 24575,'22'0'-150,"240"-9"188,-150-8-3033,251-53 2612,-57 11-2909,367-52-1886,-360 60 2936,-274 44 2183,83-19 59,90-12 0,23 1 645,-139 19-46,164-9 0,-203 26-467,-15 2 314,-1-3 0,0-1 0,0-1 1,41-12-1,66-12 192,-100 20 907,86-24-1,-91 17-3407</inkml:trace>
  <inkml:trace contextRef="#ctx0" brushRef="#br0" timeOffset="1">2073 512 24575,'-2'10'0,"1"0"0,-1-1 0,0 1 0,-1 0 0,0-1 0,-6 13 0,-9 30 0,-3 20 0,-2-1 0,-49 102 0,-1 24 0,62-162 0,1 0 0,2 1 0,2-1 0,1 1 0,2 1 0,1-1 0,6 69 0,-3-96 0,0 0 0,0-1 0,1 1 0,0-1 0,1 1 0,0-1 0,0 0 0,1 0 0,0 0 0,0-1 0,1 1 0,0-1 0,0 0 0,7 7 0,-4-7 0,1 0 0,0 0 0,0-1 0,0 0 0,1 0 0,0-1 0,0-1 0,0 1 0,19 4 0,13-1 0,-1-1 0,1-3 0,0-1 0,70-5 0,-90 2 0,148-1-2534,134-7 1700,-230-2 796,117-31-1,-157 32 39,0-1 0,-1-2 0,0-1 0,-1-2 0,49-30 0,-72 38 8,-1 0 0,0 0-1,-1 0 1,0-1 0,0 0-1,0 0 1,-1-1-1,5-10 1,3-7-438,16-44 0,-10 18-3525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12.360"/>
    </inkml:context>
    <inkml:brush xml:id="br0">
      <inkml:brushProperty name="width" value="0.05" units="cm"/>
      <inkml:brushProperty name="height" value="0.05" units="cm"/>
      <inkml:brushProperty name="color" value="#E71224"/>
    </inkml:brush>
  </inkml:definitions>
  <inkml:trace contextRef="#ctx0" brushRef="#br0">0 205 24575,'874'0'-653,"-833"-2"350,-1-2-1,1-2 1,52-15-1,-45 9-210,90-9-1,-56 16 493,101-20 0,-102 10 329,0 3-1,93 0 1,-127 8 339,-1-2 0,70-17 0,-64 11-605,89-9 0,-78 19-1406,-7 1-5461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15.902"/>
    </inkml:context>
    <inkml:brush xml:id="br0">
      <inkml:brushProperty name="width" value="0.05" units="cm"/>
      <inkml:brushProperty name="height" value="0.05" units="cm"/>
      <inkml:brushProperty name="color" value="#E71224"/>
    </inkml:brush>
  </inkml:definitions>
  <inkml:trace contextRef="#ctx0" brushRef="#br0">1 0 24575,'0'12'0,"0"14"0,0 15 0,0 12 0,0 8 0,11 4 0,4 4 0,-1 1 0,-3-1 0,-3 1 0,-3-2 0,-2 0 0,-2 0 0,-1-1 0,0-11-8191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16.324"/>
    </inkml:context>
    <inkml:brush xml:id="br0">
      <inkml:brushProperty name="width" value="0.05" units="cm"/>
      <inkml:brushProperty name="height" value="0.05" units="cm"/>
      <inkml:brushProperty name="color" value="#E71224"/>
    </inkml:brush>
  </inkml:definitions>
  <inkml:trace contextRef="#ctx0" brushRef="#br0">752 0 24575,'3'1'0,"0"1"0,1-1 0,-1 1 0,0 0 0,0-1 0,0 2 0,0-1 0,0 0 0,0 1 0,-1-1 0,1 1 0,-1-1 0,1 1 0,-1 0 0,0 0 0,0 1 0,-1-1 0,3 6 0,7 8 0,-1 0 0,-1 1 0,0 0 0,-1 0 0,-2 1 0,1 0 0,-2 0 0,-1 1 0,0 0 0,0 21 0,16 66 0,-1-20 0,-5 0 0,-3 1 0,-4 0 0,-6 114 0,0-129 0,0-30 0,-1 1 0,-2-1 0,-15 75 0,14-105 0,0 0 0,-1-1 0,-1 0 0,0 0 0,-1 0 0,0-1 0,-1 0 0,0 0 0,-1 0 0,0-1 0,0 0 0,-1-1 0,-1 0 0,1 0 0,-1-1 0,-22 14 0,-41 18 0,-77 31 0,122-60 0,1-2 0,-1-2 0,-1 0 0,1-2 0,-41 3 0,18-5 0,0-3 0,-60-7 0,104 6 0,0 0 0,1 0 0,-1 0 0,1-1 0,0 0 0,-1-1 0,1 1 0,0-1 0,0 0 0,1-1 0,-1 1 0,1-1 0,0 0 0,0-1 0,0 1 0,0-1 0,1 0 0,-1 0 0,1-1 0,1 1 0,-1-1 0,1 0 0,0 1 0,0-2 0,1 1 0,0 0 0,0 0 0,-2-13 0,-1-14 0,1-1 0,2 1 0,1-1 0,6-52 0,-2 37 0,-2 10 0,2 1 0,1-1 0,11-41 0,-10 64 0,0 1 0,1-1 0,0 1 0,2 1 0,-1-1 0,2 1 0,0 1 0,1-1 0,0 1 0,12-11 0,-3 5 0,1 2 0,1 0 0,0 2 0,1 0 0,1 1 0,0 1 0,1 2 0,0 0 0,1 1 0,0 2 0,1 0 0,-1 2 0,1 1 0,1 1 0,45-1 0,-9 3-1365,-5 2-5461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17.020"/>
    </inkml:context>
    <inkml:brush xml:id="br0">
      <inkml:brushProperty name="width" value="0.05" units="cm"/>
      <inkml:brushProperty name="height" value="0.05" units="cm"/>
      <inkml:brushProperty name="color" value="#E71224"/>
    </inkml:brush>
  </inkml:definitions>
  <inkml:trace contextRef="#ctx0" brushRef="#br0">1 119 24575,'2'0'0,"0"1"0,1-1 0,-1 1 0,0 0 0,0 0 0,1 0 0,-1 0 0,0 1 0,0-1 0,0 0 0,-1 1 0,1 0 0,0-1 0,0 1 0,-1 0 0,1 0 0,-1 0 0,0 0 0,0 0 0,1 0 0,-1 0 0,0 0 0,-1 0 0,1 1 0,0-1 0,-1 0 0,1 3 0,13 72 0,-13-69 0,9 142-252,-10 180 1,-3-136 124,2 126 757,5-336-630,-1 0 0,2 1 0,0-1 0,10-20 0,-3 8 0,-2 3 0,2 1 0,1 0 0,1 0 0,1 1 0,25-28 0,99-97 0,-109 119 0,-15 10 0,0-1 0,-1-1 0,-1 0 0,-1-1 0,0 0 0,-2-1 0,14-47 0,-22 64 0,41-126 0,16-45 0,-45 143 0,1-6 0,1 1 0,2 1 0,23-36 0,-41 74 0,0-1 0,1 0 0,-1 1 0,0-1 0,0 1 0,1-1 0,-1 0 0,0 1 0,1-1 0,-1 1 0,0-1 0,1 1 0,-1 0 0,1-1 0,-1 1 0,1-1 0,-1 1 0,1 0 0,-1-1 0,1 1 0,0 0 0,-1-1 0,1 1 0,-1 0 0,1 0 0,0 0 0,-1 0 0,1 0 0,-1 0 0,1 0 0,0 0 0,-1 0 0,1 0 0,0 0 0,-1 0 0,1 0 0,0 0 0,1 2 0,-1 0 0,0-1 0,0 1 0,0 0 0,0-1 0,0 1 0,-1 0 0,1 0 0,0 0 0,-1 0 0,0 0 0,1 2 0,4 66 0,-5-67 0,1 23 0,-8 366 0,1-354 0,-19 68 0,14-68 0,-8 60 0,10 32 0,9 137 0,2-137 0,-1-93 0,2 0 0,1-1 0,2 0 0,1 1 0,2-2 0,1 1 0,2-2 0,24 49 0,-35-80 6,0-1 1,0 0-1,0 0 0,0 0 0,1 0 0,-1 0 1,0 0-1,1 0 0,-1-1 0,1 1 0,0-1 0,0 1 1,0-1-1,0 1 0,2 0 0,-3-2-64,1 0-1,-1 0 1,0 0-1,1 0 0,-1-1 1,1 1-1,-1-1 1,0 1-1,0-1 1,1 1-1,-1-1 0,0 0 1,0 0-1,0 1 1,0-1-1,1 0 1,-1 0-1,-1 0 0,1 0 1,0 0-1,0 0 1,0-1-1,0 1 1,0-2-1,20-27-6767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00.039"/>
    </inkml:context>
    <inkml:brush xml:id="br0">
      <inkml:brushProperty name="width" value="0.05" units="cm"/>
      <inkml:brushProperty name="height" value="0.05" units="cm"/>
      <inkml:brushProperty name="color" value="#E71224"/>
    </inkml:brush>
  </inkml:definitions>
  <inkml:trace contextRef="#ctx0" brushRef="#br0">1 146 24575,'11'0'0,"16"0"0,13 0 0,13 0 0,8 0 0,5 0 0,2 0 0,-9-11 0,-5-5 0,-11-9 0,-1-2 0,-8-7 0,-10 2-8191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17.517"/>
    </inkml:context>
    <inkml:brush xml:id="br0">
      <inkml:brushProperty name="width" value="0.05" units="cm"/>
      <inkml:brushProperty name="height" value="0.05" units="cm"/>
      <inkml:brushProperty name="color" value="#E71224"/>
    </inkml:brush>
  </inkml:definitions>
  <inkml:trace contextRef="#ctx0" brushRef="#br0">10 732 24575,'52'0'0,"-1"-3"0,1-2 0,52-13 0,-80 13 0,29-5 0,-1-2 0,-1-2 0,0-3 0,67-32 0,-70 26 0,-32 17 0,0-2 0,-1 0 0,20-14 0,-34 21 0,1 1 0,-1-1 0,0 0 0,1-1 0,-1 1 0,0 0 0,0 0 0,0 0 0,0-1 0,0 1 0,0 0 0,0-1 0,-1 1 0,1-1 0,0 1 0,-1-1 0,1 1 0,0-4 0,-2 4 0,1 0 0,0 0 0,0 0 0,-1 0 0,1 0 0,-1 0 0,1 0 0,-1 0 0,1 0 0,-1 0 0,0 0 0,1 0 0,-1 1 0,0-1 0,0 0 0,1 1 0,-1-1 0,0 0 0,0 1 0,0-1 0,-1 0 0,-6-2 0,0 0 0,0 0 0,0 1 0,-1 0 0,-15-2 0,-2 1 0,-1 2 0,0 1 0,1 0 0,-1 3 0,1 0 0,-1 1 0,1 2 0,0 0 0,1 2 0,0 1 0,-31 15 0,15-4 0,3-2 0,0 2 0,-61 44 0,89-57 0,1 1 0,0 0 0,0 1 0,0 0 0,1 1 0,1 0 0,-1 0 0,2 1 0,-1-1 0,1 1 0,1 1 0,0-1 0,-6 25 0,4-2 0,2 0 0,2 1 0,1 0 0,2-1 0,4 45 0,-3-71-2,0 1 1,1-1-1,0 0 0,0 0 0,1 0 1,0-1-1,0 1 0,1-1 0,0 1 1,0-1-1,1 0 0,0-1 0,0 1 0,1-1 1,6 6-1,-2-4 10,0 0 0,1-1-1,0 0 1,1 0 0,0-1 0,0-1 0,0 0 0,21 5 0,12 0-113,1-3 0,0-2 0,0-1 0,58-4 1,637-8 7,-714 7 103,-1 0-1,1-2 0,-1 0 1,0-2-1,0-1 0,0-1 1,-1-2-1,0 0 0,0-1 1,-1-2-1,-1-1 1,0 0-1,0-2 0,-2 0 1,0-2-1,0 0 0,19-23 1,-22 23 47,-1-2 1,-1 1-1,-1-2 1,-1 0-1,-1-1 1,-1 0-1,0-1 1,12-36-1,40-146-53,-37 116 0,-16 54 0,-1 1 0,-2-1 0,4-37 0,-8 27 0,0-4 0,21-95 0,-1 36-1365,-16 57-5461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17.893"/>
    </inkml:context>
    <inkml:brush xml:id="br0">
      <inkml:brushProperty name="width" value="0.05" units="cm"/>
      <inkml:brushProperty name="height" value="0.05" units="cm"/>
      <inkml:brushProperty name="color" value="#E71224"/>
    </inkml:brush>
  </inkml:definitions>
  <inkml:trace contextRef="#ctx0" brushRef="#br0">0 0 24575,'0'1476'0,"1"-1449"0,0-1 0,2 1 0,1-1 0,1 0 0,1 0 0,1 0 0,19 44 0,-26-70 0,0 1-1,0-1 1,0 0 0,0 0-1,1 0 1,-1 0-1,0 1 1,0-1 0,0 0-1,0 0 1,0 0-1,0 0 1,0 1 0,0-1-1,0 0 1,0 0-1,0 0 1,0 0 0,1 0-1,-1 0 1,0 1-1,0-1 1,0 0 0,0 0-1,0 0 1,1 0-1,-1 0 1,0 0 0,0 0-1,0 0 1,0 0-1,1 0 1,-1 0 0,0 1-1,0-1 1,0 0-1,0 0 1,1 0-1,-1 0 1,0 0 0,0-1-1,0 1 1,0 0-1,1 0 1,-1 0 0,0 0-1,0 0 1,0 0-1,0 0 1,1 0 0,-1 0-1,0 0 1,0 0-1,0 0 1,0-1 0,0 1-1,0 0 1,1 0-1,-1 0 1,0-1 0,5-15 58,-1-21-1457,-2-7-5427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18.241"/>
    </inkml:context>
    <inkml:brush xml:id="br0">
      <inkml:brushProperty name="width" value="0.05" units="cm"/>
      <inkml:brushProperty name="height" value="0.05" units="cm"/>
      <inkml:brushProperty name="color" value="#E71224"/>
    </inkml:brush>
  </inkml:definitions>
  <inkml:trace contextRef="#ctx0" brushRef="#br0">0 206 24575,'0'-11'0,"12"-4"0,3-11 0,11 0 0,1-8 0,7 2 0,9 7 0,9 7 0,7 7 0,5 5 0,3 4 0,1 2 0,-11 12 0,-26 5 0,-19-2-8191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18.571"/>
    </inkml:context>
    <inkml:brush xml:id="br0">
      <inkml:brushProperty name="width" value="0.05" units="cm"/>
      <inkml:brushProperty name="height" value="0.05" units="cm"/>
      <inkml:brushProperty name="color" value="#E71224"/>
    </inkml:brush>
  </inkml:definitions>
  <inkml:trace contextRef="#ctx0" brushRef="#br0">0 119 24575,'18'0'0,"26"2"0,-1-3 0,1-2 0,-1-1 0,67-16 0,-52 7-7,107-10-1,-87 14-326,-53 4-544,44-14 0,-57 15 879,1-1 0,-1 1 0,1 1 0,0 0-1,0 1 1,-1 1 0,2 0 0,-1 0-1,0 1 1,0 1 0,15 3 0,-23-2 22,0 0 1,-1 1-1,1 0 1,-1 0-1,1 0 1,-1 0-1,0 1 1,0-1-1,-1 1 1,1 0-1,-1 0 1,0 1-1,0-1 1,0 1-1,-1 0 1,1-1-1,-1 1 1,0 0-1,-1 0 1,1 0-1,-1 1 1,1 8-1,2 7 288,-2 0 0,0 0 0,-2 1 0,-2 28 0,0-32-311,-1-1 0,-1 1 0,-1-1 0,-1-1 0,0 1 0,-16 29 0,-62 89 0,19-50 0,-17 28 0,73-98 0,1 1 0,0 0 0,1 0 0,1 1 0,0 0 0,-3 18 0,5-15 0,0-1 0,2 1 0,0 0 0,1 0 0,2 25 0,0-40 0,-1 1 0,1 0 0,1-1 0,-1 1 0,1-1 0,0 0 0,0 1 0,0-1 0,1 0 0,-1 0 0,1 0 0,1-1 0,-1 1 0,1-1 0,0 0 0,0 1 0,0-2 0,0 1 0,1 0 0,-1-1 0,1 0 0,10 5 0,-2-3 0,0-1 0,0-1 0,0 0 0,1-1 0,-1 0 0,1-1 0,-1 0 0,1-1 0,0-1 0,-1 0 0,1-1 0,-1 0 0,1-1 0,15-6 0,23-9 0,0-3 0,56-31 0,-74 35 0,7-3 0,0-3 0,-2-1 0,53-43 0,-65 45 0,0 2 0,2 1 0,0 2 0,1 1 0,1 1 0,59-20 0,-70 28-136,0 0-1,-1-1 1,0-1-1,0-1 1,-1 0-1,0-2 1,-1 0-1,0-1 0,23-23 1,-14 5-6690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19.628"/>
    </inkml:context>
    <inkml:brush xml:id="br0">
      <inkml:brushProperty name="width" value="0.05" units="cm"/>
      <inkml:brushProperty name="height" value="0.05" units="cm"/>
      <inkml:brushProperty name="color" value="#E71224"/>
    </inkml:brush>
  </inkml:definitions>
  <inkml:trace contextRef="#ctx0" brushRef="#br0">802 481 24575,'77'1'0,"102"-4"0,-166 1 0,0 0 0,-1-1 0,1-1 0,-1 0 0,0-1 0,0 0 0,0-1 0,-1 0 0,0-1 0,0 0 0,0 0 0,-1-1 0,-1-1 0,1 0 0,-1 0 0,10-14 0,-10 11 0,1-1 0,-2 0 0,0 0 0,0-1 0,-2 0 0,1 0 0,-2-1 0,0 0 0,-1 0 0,0 0 0,-1 0 0,-1-1 0,1-16 0,-3 27 0,0-1 0,-1 1 0,1 0 0,-1-1 0,0 1 0,0 0 0,-1 0 0,1 0 0,-1 0 0,0 0 0,-1 0 0,1 0 0,-1 1 0,0-1 0,-7-7 0,5 7 0,-1 0 0,0 0 0,1 1 0,-2 0 0,1 1 0,0-1 0,-1 1 0,0 0 0,1 0 0,-12-2 0,-12 0 0,0 0 0,-1 2 0,1 2 0,-47 2 0,57 0 0,-25 0 0,-176 10 0,185-6 0,1 0 0,-1 3 0,1 1 0,-38 15 0,22-3 0,-87 48 0,115-55 0,1 1 0,1 1 0,0 0 0,2 2 0,-34 38 0,25-22 0,1 2 0,2 1 0,-34 70 0,52-93 0,0 0 0,2 1 0,0-1 0,0 1 0,1 0 0,1 1 0,0-1 0,2 0 0,-1 1 0,2-1 0,0 1 0,1 0 0,1-1 0,3 18 0,-2-25 0,0-1 0,0 1 0,1-1 0,0 0 0,0 0 0,1 0 0,0-1 0,0 1 0,0-1 0,1 0 0,0-1 0,0 1 0,1-1 0,-1 0 0,1-1 0,0 0 0,0 0 0,12 4 0,12 4 0,1-1 0,0-2 0,41 6 0,-36-8 0,32 6 29,136 5 1,72-18-1172,-147-2-875,-71-2 2017,1-2 0,72-17 0,-62 9 0,76-4 0,-26 14 0,-56 3 0,0-3 0,89-16 0,83-13-19,-139 22-355,-68 7 358,0-1 0,0-1 1,0-2-1,44-18 0,-72 26 17,-1 0-1,0 0 1,0 0-1,0 0 1,0 0-1,0 0 1,1 0-1,-1 0 1,0 0-1,0 0 1,0-1-1,0 1 1,0 0 0,1 0-1,-1 0 1,0 0-1,0 0 1,0 0-1,0 0 1,0 0-1,0 0 1,0 0-1,1 0 1,-1-1-1,0 1 1,0 0-1,0 0 1,0 0 0,0 0-1,0 0 1,0 0-1,0-1 1,0 1-1,0 0 1,0 0-1,0 0 1,0 0-1,0 0 1,0-1-1,0 1 1,0 0-1,0 0 1,0 0 0,0 0-1,0 0 1,0 0-1,0-1 1,0 1-1,0 0 1,0 0-1,0 0 1,0 0-1,0 0 1,0-1-1,0 1 1,0 0-1,-1 0 1,1 0 0,0 0-1,0 0 1,0 0-1,0 0 1,0 0-1,0 0 1,0 0-1,-1-1 1,-15-3 139,-23 0 651,-1 6-273,-1 3 0,1 1 1,1 2-1,-66 21 0,92-25-504,-47 15-14,0 3 0,-79 43 0,-106 73 0,154-84 0,65-39 0,1 1 0,0 1 0,1 1 0,1 2 0,-23 23 0,35-30 0,1 0 0,0 0 0,1 1 0,0 0 0,2 0 0,-1 1 0,2 0 0,0 0 0,0 1 0,-5 30 0,3 11 0,4 1 0,1-1 0,7 80 0,0-124 0,4-19 0,8-25 0,-11 22 0,13-27 0,2 1 0,41-54 0,-53 79 0,1 0 0,-1 1 0,2 0 0,-1 0 0,1 1 0,1 0 0,-1 1 0,1 0 0,1 1 0,-1 0 0,1 0 0,19-5 0,47-10 0,-37 7 0,0 3 0,1 2 0,0 1 0,0 2 0,63 0 0,-99 6 0,0 1 0,0 0 0,1 0 0,-1 1 0,0-1 0,0 1 0,0 1 0,-1-1 0,1 1 0,0 0 0,-1 0 0,0 1 0,0 0 0,0 0 0,0 0 0,5 6 0,-8-7 0,0-1 0,0 1 0,0 0 0,0 1 0,0-1 0,-1 0 0,1 0 0,-1 1 0,0-1 0,0 1 0,-1-1 0,1 1 0,-1-1 0,1 1 0,-1-1 0,0 1 0,0-1 0,-1 1 0,1 0 0,-1-1 0,0 1 0,0-1 0,0 0 0,0 1 0,0-1 0,-1 0 0,0 0 0,1 1 0,-4 3 0,-3 3 0,0 0 0,-1 0 0,0-1 0,0 0 0,-1-1 0,0 0 0,0 0 0,-14 7 0,-16 6 0,-43 17 0,-3 1 0,41-18 0,-77 23 0,76-29 0,-78 36 0,98-39 0,-44 14 0,47-18 0,0 0 0,-24 13 0,46-20 0,-1 0 0,0 0 0,1-1 0,-1 1 0,1 0 0,0 0 0,-1 1 0,1-1 0,0 0 0,-1 0 0,1 1 0,0-1 0,0 1 0,0-1 0,0 1 0,0-1 0,1 1 0,-2 1 0,9 6 0,15-8 0,19-8 0,1-2 0,-1-2 0,-1-2 0,71-32 0,7-2 0,-84 35 0,0-1 0,-1-1 0,0-3 0,44-28 0,0-5 0,3 3 0,89-37 0,26-15 0,-171 85 0,-1-1 0,-1-1 0,-1-2 0,0 0 0,-1-1 0,-1 0 0,-1-2 0,-1 0 0,16-27 0,1 2-1365,-3 8-5461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22.143"/>
    </inkml:context>
    <inkml:brush xml:id="br0">
      <inkml:brushProperty name="width" value="0.05" units="cm"/>
      <inkml:brushProperty name="height" value="0.05" units="cm"/>
      <inkml:brushProperty name="color" value="#E71224"/>
    </inkml:brush>
  </inkml:definitions>
  <inkml:trace contextRef="#ctx0" brushRef="#br0">472 731 24575,'-1'11'0,"0"1"0,-1-1 0,0 0 0,-1 0 0,0 0 0,-1 0 0,0 0 0,-1-1 0,0 1 0,-11 16 0,-10 10 0,-42 47 0,50-64 0,-275 317 0,290-335 0,1 1 0,0 0 0,0-1 0,0 1 0,0 0 0,1 0 0,-1 0 0,-2 6 0,4-8 0,0 0 0,0 0 0,0-1 0,0 1 0,0 0 0,0 0 0,0 0 0,0-1 0,0 1 0,0 0 0,0 0 0,0-1 0,1 1 0,-1 0 0,0 0 0,1-1 0,-1 1 0,0 0 0,1 0 0,-1-1 0,1 1 0,-1-1 0,1 1 0,0 0 0,3 2 0,0-1 0,1 0 0,-1-1 0,0 1 0,1-1 0,-1 0 0,1 0 0,-1 0 0,1-1 0,0 0 0,6 0 0,312-4 0,-104-2 0,-198 6 0,-1-1 0,1-1 0,0 0 0,31-9 0,-43 8 0,-1 0 0,1-1 0,-1 1 0,1-2 0,-1 1 0,-1-1 0,1 0 0,-1-1 0,0 1 0,0-2 0,0 1 0,10-13 0,6-17 0,-1 0 0,-2-1 0,29-74 0,-36 74 0,-2-1 0,8-44 0,7-26 0,13-33 0,25-79 0,-9 45 0,-47 162 0,-3 23 0,-2 27 0,-3-35 0,2 56 0,-2 0 0,-3 1 0,-2-1 0,-19 86 0,-7 15 13,25-119-254,-1-1-1,-1 0 0,-3 0 0,-1-1 0,-20 43 0,-39 92-144,46-106-897,-11 41 955,22-63 345,-1-1 0,-27 52 1,6-18-34,-35 107-1,-9 20-5,27-80 506,-43 87 601,79-177-537,2 0 1,-14 50-1,17-51-378,11-31-169,0-1 0,1 1 0,-1-1 0,0 1 0,1-1 0,-1 1-1,1 0 1,0-1 0,0 1 0,0-1 0,0 1 0,0 0 0,0-1 0,1 1 0,0 0 0,-1-1 0,1 1 0,1 2 0,-1-4 0,1 1-1,-1-1 1,0 1 0,1-1 0,-1 0 0,1 1 0,0-1 0,-1 0 0,1 0 0,0 0 0,-1-1 0,1 1 0,0 0 0,0 0 0,0-1-1,0 0 1,0 1 0,3-1 0,5 1 2,0-1-1,0-1 0,0 0 1,0-1-1,0 1 0,0-2 1,17-5-1,35-19-2,114-67 0,-66 32 0,-108 61 0,0 0 0,0 0 0,0 0 0,0 0 0,0 0 0,1 0 0,-1 1 0,0-1 0,0 1 0,1 0 0,-1-1 0,0 1 0,1 0 0,-1 0 0,0 1 0,0-1 0,5 1 0,-6 0 0,1 0 0,-1 0 0,1 0 0,-1 0 0,1 0 0,-1 0 0,0 1 0,1-1 0,-1 0 0,0 1 0,0-1 0,0 1 0,0-1 0,0 1 0,-1-1 0,1 1 0,1 3 0,1 7 0,-1 0 0,0 1 0,-1-1 0,0 1 0,-2 15 0,1-15 0,-2 92 0,2-105 0,-1 1 0,1-1 0,0 1 0,0-1 0,0 0 0,0 1 0,0-1 0,0 1 0,0-1 0,0 1 0,0-1 0,0 1 0,0-1 0,0 1 0,0-1 0,0 1 0,0-1 0,0 0 0,1 1 0,-1-1 0,0 1 0,0-1 0,0 1 0,1-1 0,-1 0 0,0 1 0,1-1 0,-1 0 0,0 1 0,1-1 0,-1 0 0,0 1 0,1-1 0,0 0 0,15-10 0,24-39 0,-28 34 0,17-19 0,3 0 0,0 2 0,71-53 0,-34 30-289,-3-3 0,78-89-1,34-30-911,-30 31-1714,-19 18 3063,110-105-374,-59 55 76,-124 118 160,-3-2 0,-2-3 1,60-102-1,-54 80 153,30-51 1575,48-70 1040,-115 178-2682,-2-1-1,-1-1 1,19-52 0,-2 7 13,-19 51-109,-15 26 0,0 0 0,1 0 0,-1 0 0,0 0 0,0 0 0,0 0 0,1 0 0,-1 0 0,0 0 0,0 1 0,0-1 0,1 0 0,-1 0 0,0 0 0,0 0 0,0 0 0,0 0 0,1 0 0,-1 0 0,0 0 0,0 1 0,0-1 0,0 0 0,0 0 0,1 0 0,-1 0 0,0 0 0,0 1 0,0-1 0,0 0 0,0 0 0,0 0 0,0 0 0,0 1 0,0-1 0,0 0 0,0 0 0,0 0 0,0 1 0,0-1 0,0 0 0,0 0 0,0 0 0,0 1 0,0-1 0,0 0 0,0 0 0,0 0 0,0 1 0,0-1 0,0 0 0,0 0 0,0 0 0,0 0 0,0 1 0,-1-1 0,-8 54 0,-1-17 0,-3 0 0,0-1 0,-25 44 0,-65 99 0,-11 20 0,56-86 0,-49 111 0,107-224 0,0 0 0,-1 0 0,1 0 0,0 0 0,0 0 0,0 1 0,0-1 0,0 0 0,0 0 0,-1 0 0,1 0 0,0 0 0,0 1 0,0-1 0,0 0 0,0 0 0,0 0 0,0 0 0,0 0 0,0 1 0,0-1 0,0 0 0,0 0 0,0 0 0,0 1 0,0-1 0,0 0 0,0 0 0,0 0 0,0 0 0,0 1 0,0-1 0,0 0 0,0 0 0,0 0 0,0 0 0,0 1 0,0-1 0,0 0 0,0 0 0,1 0 0,-1 0 0,0 0 0,0 0 0,0 1 0,0-1 0,0 0 0,0 0 0,1 0 0,-1 0 0,0 0 0,0 0 0,0 0 0,0 0 0,1 0 0,-1 0 0,0 0 0,0 1 0,0-1 0,0 0 0,1 0 0,-1 0 0,0 0 0,0 0 0,0-1 0,1 1 0,16-10 0,19-22 0,-15 8 0,-1-1 0,-1-1 0,18-32 0,-15 23 0,34-42 0,253-240 0,-150 163 0,-107 100 0,47-46 0,-84 87 0,0 0 0,0 1 0,2 1 0,30-16 0,-44 25 0,0 1 0,0-1 0,-1 1 0,1 0 0,0 0 0,0 0 0,0 0 0,0 0 0,1 1 0,-1-1 0,0 1 0,0 0 0,0 0 0,0 0 0,1 0 0,-1 1 0,0-1 0,0 1 0,0 0 0,0 0 0,0 0 0,0 0 0,0 0 0,0 1 0,-1-1 0,1 1 0,0 0 0,-1 0 0,1 0 0,-1 0 0,0 0 0,0 0 0,0 1 0,0-1 0,0 1 0,0-1 0,-1 1 0,1 0 0,-1 0 0,0 0 0,1 0 0,-2 0 0,2 6 0,4 13 0,-1 0 0,-2 0 0,0 1 0,-1 39 0,-7 284 0,0-71 0,5-261 0,0 0 0,-1 0 0,-1 0 0,0 0 0,-1-1 0,-1 1 0,0-1 0,-1 0 0,-7 15 0,8-20 0,-1-1 0,0 0 0,0 1 0,-1-2 0,0 1 0,0-1 0,0 0 0,-1 0 0,0-1 0,0 1 0,0-2 0,-1 1 0,0-1 0,0 0 0,-15 5 0,-9-1 0,0-1 0,-63 6 0,52-8 0,-42 9 0,47-5 0,4-2 0,1 2 0,1 1 0,-34 15 0,63-24 0,1 0 0,0 0 0,0 0 0,0 0 0,0 1 0,0-1 0,0 0 0,1 1 0,-1-1 0,0 1 0,-1 3 0,2-5 0,1 0 0,0 1 0,0-1 0,0 1 0,0-1 0,0 0 0,0 1 0,0-1 0,0 1 0,0-1 0,0 0 0,0 1 0,0-1 0,0 1 0,0-1 0,0 0 0,1 1 0,-1-1 0,0 1 0,0-1 0,0 0 0,1 1 0,-1-1 0,0 0 0,0 1 0,1-1 0,-1 0 0,0 0 0,1 1 0,-1-1 0,0 0 0,1 0 0,-1 1 0,0-1 0,1 0 0,0 0 0,5 3 0,0-1 0,0 0 0,1-1 0,0 0 0,-1 0 0,11 1 0,306-3-342,30 3-46,-347-2 405,0 1 1,0-1-1,-1 2 0,1-1 1,0 0-1,0 1 1,-1 0-1,1 1 0,-1-1 1,0 1-1,0 0 1,0 0-1,0 1 0,0-1 1,-1 1-1,1 0 0,-1 0 1,0 1-1,0-1 1,3 7-1,-1-1 20,-1 1-1,-1 0 1,0 0-1,0 0 1,-1 0-1,-1 0 1,0 1-1,0-1 1,-1 18-1,2 19-36,-3 0 0,-1 0 0,-3 0 0,-2 0 0,-2 0 0,-2-1 0,-2 0 0,-26 66 0,-86 203-648,20-73 518,31-40-1367,17-17 1705,35-112-8,21-74-194,0 0 1,0 0-1,0 0 0,0 0 1,0 0-1,0 0 1,0 0-1,1 0 0,-1 0 1,0 0-1,0 0 0,0 0 1,0 0-1,0 0 0,0 0 1,0 1-1,0-1 0,1 0 1,-1 0-1,0 0 0,0 0 1,0 0-1,0 0 0,0 0 1,0 0-1,0 0 0,0 0 1,0 0-1,0 0 0,1 1 1,-1-1-1,0 0 0,0 0 1,0 0-1,0 0 0,0 0 1,0 0-1,0 0 0,0 0 1,0 1-1,0-1 0,0 0 1,0 0-1,0 0 0,0 0 1,14-17 635,18-31 291,-30 45-933,24-48 0,56-80 0,-28 51 0,56-108 0,-7 8 0,18-37 0,26-40 0,-122 216 0,32-70 0,0-1 0,-14 30 0,-28 51 0,1 1 0,24-33 0,-17 27 0,-2 0 0,-1-2 0,25-64 0,13-28 0,31-76 0,7-12 0,85-153 0,-103 204 0,-71 155 0,1 1 0,0 0 0,0 0 0,1 1 0,1 0 0,0 0 0,0 1 0,16-11 0,-15 13 0,-1-1 0,-1 0 0,0 0 0,0-1 0,0 0 0,-1-1 0,-1 0 0,13-21 0,-19 29 0,0 0 0,0 0 0,0-1 0,0 1 0,0 0 0,-1-1 0,1 1 0,-1 0 0,0-1 0,0 1 0,0-1 0,0 1 0,0-1 0,0 1 0,0-1 0,-1 1 0,0 0 0,1-1 0,-1 1 0,0 0 0,0-1 0,0 1 0,0 0 0,-1 0 0,1 0 0,0 0 0,-1 0 0,0 0 0,1 1 0,-1-1 0,0 0 0,0 1 0,0-1 0,0 1 0,0 0 0,0 0 0,0-1 0,-1 1 0,1 1 0,-3-2 0,-4-1 0,0 0 0,0 1 0,0 0 0,0 1 0,0-1 0,0 2 0,-1-1 0,1 2 0,-15 1 0,7 2 0,1 0 0,-1 2 0,1 0 0,0 1 0,1 0 0,0 1 0,0 1 0,0 1 0,1 0 0,-14 13 0,-18 20 0,-57 67 0,96-102 0,-13 16 0,1 0 0,1 1 0,2 0 0,0 2 0,2 0 0,1 0 0,1 1 0,-10 37 0,4-9 0,5-17 0,1 1 0,2 0 0,-7 61 0,11-21 0,4 0 0,8 86 0,-5-160 0,0 0 0,0 0 0,0 1 0,1-1 0,0 0 0,0 0 0,1 0 0,-1-1 0,1 1 0,1 0 0,-1-1 0,1 0 0,0 0 0,0 0 0,0 0 0,1-1 0,-1 0 0,1 0 0,0 0 0,9 5 0,-10-7 0,1 0 0,-1-1 0,1 1 0,-1-1 0,1 0 0,0 0 0,0 0 0,0-1 0,0 0 0,-1 0 0,1 0 0,0 0 0,0-1 0,0 0 0,0 0 0,-1 0 0,1 0 0,0-1 0,-1 0 0,0 0 0,1 0 0,-1-1 0,0 1 0,0-1 0,0 0 0,0 0 0,4-5 0,9-10 0,-1-1 0,0 0 0,23-41 0,-23 35 0,0 1 0,30-33 0,-40 51 0,0 0 0,0 0 0,1 1 0,0 0 0,0 0 0,0 0 0,0 1 0,1 1 0,0-1 0,0 1 0,0 0 0,16-3 0,-20 5 0,0 0 0,-1 1 0,1 0 0,0 0 0,0 0 0,0 0 0,-1 0 0,1 1 0,0 0 0,-1-1 0,1 1 0,0 1 0,-1-1 0,1 0 0,-1 1 0,0 0 0,1 0 0,4 4 0,-4-2 0,0 0 0,0 1 0,0-1 0,-1 1 0,1 0 0,-1 0 0,-1 1 0,1-1 0,-1 0 0,4 11 0,0 10 0,-2-1 0,0 1 0,-1 0 0,-2 33 0,-1-57 0,0 5 0,-6 239 0,3-219 0,-1 1 0,-1-1 0,-1 0 0,-2-1 0,-1 0 0,-22 48 0,5-25 0,9-15 0,-2 0 0,-43 59 0,31-50 0,2 1 0,2 1 0,-30 68 0,37-68 0,-3-1 0,-1-1 0,-2-2 0,-36 44 0,4-24 0,34-37 0,2 1 0,-31 43 0,44-55 0,1-3 0,1 2 0,0-1 0,1 1 0,0 0 0,-5 15 0,10-25 0,1 0 0,-1 0 0,1 0 0,-1 0 0,1 0 0,0 0 0,0 0 0,0 0 0,0 0 0,0 0 0,0 0 0,1 0 0,-1 0 0,1 0 0,-1-1 0,1 1 0,0 0 0,-1 0 0,1 0 0,0 0 0,1-1 0,-1 1 0,0-1 0,0 1 0,1 0 0,-1-1 0,0 0 0,1 1 0,0-1 0,-1 0 0,1 0 0,0 0 0,-1 0 0,1 0 0,0 0 0,0-1 0,0 1 0,0-1 0,0 1 0,0-1 0,0 0 0,2 1 0,10 0 0,1 0 0,-1-1 0,0-1 0,0 0 0,0-1 0,0 0 0,20-7 0,6 0 0,6-2 0,56-21 0,-56 16 0,59-12 0,32-2-42,-61 12-287,0 4-1,88-6 0,-49 16-2016,-27 2 2311,124-18-1,-69-1-1726,189-2 0,148 24 368,-178 3 796,31-4 2353,-275 0-2737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22.520"/>
    </inkml:context>
    <inkml:brush xml:id="br0">
      <inkml:brushProperty name="width" value="0.05" units="cm"/>
      <inkml:brushProperty name="height" value="0.05" units="cm"/>
      <inkml:brushProperty name="color" value="#E71224"/>
    </inkml:brush>
  </inkml:definitions>
  <inkml:trace contextRef="#ctx0" brushRef="#br0">2 995 24575,'-1'-47'0,"1"0"0,6-59 0,-4 91 0,0-1 0,2 1 0,0-1 0,1 1 0,0 0 0,2 0 0,12-22 0,8-10 0,-2 5 0,0 2 0,33-39 0,-17 23 0,-32 41 0,0 2 0,2-1 0,-1 1 0,21-19 0,-27 29 0,1 0 0,-1 0 0,1 0 0,-1 1 0,1-1 0,0 1 0,0 0 0,0 1 0,0-1 0,0 1 0,0 0 0,0 0 0,1 0 0,-1 1 0,0 0 0,1 0 0,-1 0 0,0 1 0,6 1 0,0 0 0,0 1 0,0 1 0,0 0 0,0 0 0,-1 1 0,0 1 0,0-1 0,0 2 0,16 13 0,1 5 0,42 50 0,-48-50 0,1-1 0,40 34 0,-53-51 0,1 0 0,1-1 0,-1 0 0,1-1 0,0 0 0,0-1 0,1 0 0,-1-1 0,1 0 0,0-1 0,0 0 0,0-1 0,0 0 0,0-1 0,0 0 0,0-1 0,21-4 0,-24 3 0,1 0 0,-1-1 0,0-1 0,0 1 0,0-2 0,0 1 0,-1-1 0,1 0 0,-1-1 0,-1 0 0,1 0 0,-1-1 0,0 0 0,0 0 0,-1-1 0,0 1 0,0-1 0,-1-1 0,0 1 0,-1-1 0,1 0 0,2-9 0,4-21 0,8-50 0,1-4 0,-10 48-682,9-79-1,-15 71-6143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42.13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42.717"/>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52.992"/>
    </inkml:context>
    <inkml:brush xml:id="br0">
      <inkml:brushProperty name="width" value="0.05" units="cm"/>
      <inkml:brushProperty name="height" value="0.05" units="cm"/>
      <inkml:brushProperty name="color" value="#E71224"/>
    </inkml:brush>
  </inkml:definitions>
  <inkml:trace contextRef="#ctx0" brushRef="#br0">290 69 24575,'5'-1'0,"1"0"0,-1 0 0,0-1 0,0 1 0,0-2 0,0 1 0,0 0 0,8-6 0,26-11 0,12 9 0,0 1 0,0 3 0,0 2 0,79 5 0,-90-1 0,-16 0 0,1 1 0,-1 1 0,42 10 0,-59-11 0,0 1 0,-1 0 0,1 0 0,-1 1 0,0-1 0,0 2 0,0-1 0,0 0 0,0 1 0,-1 0 0,0 1 0,0-1 0,0 1 0,0 0 0,0 0 0,-1 0 0,0 1 0,3 6 0,-6-9 0,1 1 0,-2-1 0,1 1 0,0 0 0,-1-1 0,1 1 0,-1-1 0,0 1 0,0 0 0,-1-1 0,1 1 0,-1-1 0,0 1 0,0 0 0,0-1 0,0 0 0,0 1 0,-1-1 0,0 0 0,1 0 0,-1 0 0,-1 0 0,1 0 0,0 0 0,-1 0 0,1-1 0,-5 4 0,-2 2 0,0 0 0,-1-1 0,1 0 0,-1-1 0,-1 0 0,1 0 0,-16 5 0,-242 71 0,64-16 0,147-49 0,1 4 0,1 1 0,1 3 0,-89 57 0,139-80 0,0 0 0,1 1 0,-1 0 0,1 0 0,0 0 0,-1 0 0,1 0 0,1 1 0,-1-1 0,0 1 0,1 0 0,-4 7 0,6-8 0,-1-1 0,1 1 0,0-1 0,0 1 0,0-1 0,0 1 0,0-1 0,1 1 0,-1-1 0,1 1 0,-1-1 0,1 1 0,0-1 0,0 0 0,0 1 0,0-1 0,0 0 0,1 0 0,-1 0 0,1 0 0,-1 0 0,1 0 0,0 0 0,2 2 0,5 3 0,0 0 0,0-1 0,0 0 0,1 0 0,0-1 0,0 0 0,0-1 0,1 0 0,-1 0 0,1-1 0,0-1 0,12 2 0,22 1 0,74 0 0,-96-5 0,37 0-55,-17-1-55,-1 1 0,1 3 0,-1 1 0,45 12 0,-27-4 110,89 8 0,-66-10 0,-77-10 16,0 1 1,0 0 0,0 0 0,0 1 0,0 0 0,0 0-1,-1 0 1,1 1 0,-1-1 0,1 1 0,-1 1 0,0-1-1,0 1 1,-1 0 0,1 0 0,-1 0 0,5 6-1,-6-4 1,0-1 0,0 0 0,-1 1 0,0 0 0,0-1-1,0 1 1,-1 0 0,0 0 0,0 0 0,0 0 0,-1 0-1,0 0 1,0 0 0,0 0 0,-1 0 0,0 0-1,-2 8 1,-1-1-17,0 1 0,-1-1 0,0-1 0,-1 1 0,0-1 0,-1 0 0,-1 0 0,0-1 0,0 0 0,-19 19 0,-10 4 0,-70 51 0,2-3 0,67-47-112,22-18-44,-1-1-1,0-1 0,-1-1 1,-1 0-1,0-1 0,-1-1 1,-30 13-1,28-20-6669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00.400"/>
    </inkml:context>
    <inkml:brush xml:id="br0">
      <inkml:brushProperty name="width" value="0.05" units="cm"/>
      <inkml:brushProperty name="height" value="0.05" units="cm"/>
      <inkml:brushProperty name="color" value="#E71224"/>
    </inkml:brush>
  </inkml:definitions>
  <inkml:trace contextRef="#ctx0" brushRef="#br0">480 1 24575,'-4'49'0,"-2"-1"0,-2 1 0,-2-2 0,-32 90 0,40-131 0,-9 25 0,-2 0 0,-1 0 0,-1-2 0,-1 0 0,-2 0 0,-1-2 0,-2 0 0,0-1 0,-42 38 0,40-45-164,0-1 1,-1-2-1,-1 0 0,-28 12 0,41-21-382,-25 12-6280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53.638"/>
    </inkml:context>
    <inkml:brush xml:id="br0">
      <inkml:brushProperty name="width" value="0.05" units="cm"/>
      <inkml:brushProperty name="height" value="0.05" units="cm"/>
      <inkml:brushProperty name="color" value="#E71224"/>
    </inkml:brush>
  </inkml:definitions>
  <inkml:trace contextRef="#ctx0" brushRef="#br0">539 1610 24575,'47'0'0,"0"-1"0,78-15 0,-109 13 0,-1 0 0,0-2 0,0 0 0,0 0 0,0-1 0,-1-1 0,0-1 0,0 0 0,-1-1 0,0 0 0,20-20 0,-26 21 0,0 0 0,-1-1 0,0 0 0,-1 0 0,0 0 0,0 0 0,6-19 0,16-78 0,-12 46 0,-4 11 0,-2 1 0,-2-1 0,1-54 0,-9-152 0,-2 123 0,4 23 0,-5-115 0,3 210 0,-1 0 0,-1 0 0,0 0 0,-1 0 0,-1 0 0,0 1 0,-1-1 0,0 1 0,-1 1 0,-13-19 0,14 23 0,-1 0 0,0 0 0,-1 1 0,1-1 0,-2 2 0,1-1 0,-1 1 0,0 0 0,0 1 0,0 0 0,-1 1 0,0-1 0,0 2 0,-17-5 0,11 5 0,0 0 0,0 1 0,0 0 0,-1 2 0,1-1 0,-25 5 0,35-3 0,0 0 0,1 0 0,-1 1 0,1-1 0,-1 2 0,1-1 0,0 0 0,-1 1 0,2 0 0,-1 0 0,0 1 0,0 0 0,1-1 0,0 1 0,0 1 0,0-1 0,0 0 0,1 1 0,0 0 0,0 0 0,-4 8 0,1 1 0,1 1 0,1-1 0,0 1 0,1 0 0,0-1 0,2 1 0,-1 1 0,2-1 0,0 0 0,1 0 0,0 0 0,2 0 0,4 18 0,5 10 0,2-1 0,2-1 0,27 49 0,-28-56 0,-2 1 0,15 66 0,-4-12 0,-13-46 0,-2 1 0,7 81 0,-12-75 0,20 90 0,-12-96 0,-2 0 0,-2 0 0,-2 1 0,-2 0 0,-2 0 0,-2 1 0,-2-1 0,-2 0 0,-2-1 0,-2 1 0,-1-1 0,-3 0 0,-30 73 0,-146 220 0,175-316 0,-1-1 0,0 0 0,-1-2 0,-1 0 0,-1 0 0,-1-2 0,0 0 0,-1-1 0,-1 0 0,0-2 0,-40 19 0,6-4 0,22-11 0,-51 20 0,76-34 0,-1-1 0,1 0 0,-1 0 0,0 0 0,0-1 0,0 0 0,0 0 0,0-1 0,0 0 0,0-1 0,0 0 0,-11-2 0,14 1 0,1-1 0,-1 1 0,1-1 0,-1 0 0,1 0 0,0 0 0,0 0 0,0-1 0,0 1 0,1-1 0,0 0 0,0 0 0,0-1 0,0 1 0,0-1 0,1 1 0,0-1 0,0 0 0,0 0 0,1 0 0,-1 0 0,0-9 0,0 0 0,0 0 0,1-1 0,0 1 0,1 0 0,1 0 0,0 0 0,4-18 0,1 12 5,0 0 0,2 0 0,0 1 0,1 0 0,1 0 0,22-31 0,86-95-332,-86 109-35,67-75-684,160-141-1,-115 142 1047,-80 64 0,78-75 0,-52 39 288,32-32 7,-107 98 9,-2-1 0,1 0 0,-2 0 0,0-1 0,14-32 0,-14 19-145,-2 0 0,7-36-1,6-18-1659,-9 42-5325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54.135"/>
    </inkml:context>
    <inkml:brush xml:id="br0">
      <inkml:brushProperty name="width" value="0.05" units="cm"/>
      <inkml:brushProperty name="height" value="0.05" units="cm"/>
      <inkml:brushProperty name="color" value="#E71224"/>
    </inkml:brush>
  </inkml:definitions>
  <inkml:trace contextRef="#ctx0" brushRef="#br0">0 546 24575,'4'1'0,"-1"-1"0,0 0 0,0 1 0,0 0 0,0 0 0,0 0 0,0 0 0,0 0 0,0 1 0,0-1 0,4 4 0,-5-4 0,-1 1 0,1-1 0,0 0 0,0 0 0,-1 0 0,1 0 0,0 0 0,0-1 0,0 1 0,0-1 0,0 1 0,0-1 0,0 1 0,0-1 0,0 0 0,0 0 0,0 0 0,0 0 0,0-1 0,0 1 0,0 0 0,0-1 0,0 1 0,-1-1 0,1 0 0,0 0 0,0 0 0,0 0 0,-1 0 0,1 0 0,2-2 0,3-2 0,0-1 0,-1 1 0,0-1 0,0 0 0,-1 0 0,0-1 0,0 0 0,0 0 0,-1 0 0,0 0 0,3-9 0,2-7 0,-2-1 0,7-34 0,3-16 0,5 6 0,23-137 0,-43 182 0,-5 36 0,-4 41 0,4-18 0,0-6 0,2 0 0,3 44 0,-2-73 0,0 1 0,0 0 0,0 0 0,0 0 0,0-1 0,1 1 0,-1 0 0,1-1 0,0 1 0,-1 0 0,1-1 0,0 1 0,0 0 0,0-1 0,0 0 0,0 1 0,2 1 0,-2-3 0,0 1 0,-1-1 0,1 0 0,0 0 0,0 0 0,0 0 0,-1 0 0,1 0 0,0 0 0,0 0 0,0 0 0,-1-1 0,1 1 0,0 0 0,0 0 0,-1-1 0,1 1 0,0 0 0,0-1 0,-1 1 0,1-1 0,0 1 0,-1-1 0,1 1 0,-1-1 0,1 0 0,8-9 0,-1 0 0,0 0 0,11-19 0,-9 13 0,5-2-195,1 1 0,0 0 0,2 1 0,0 1 0,0 0 0,33-18 0,-13 10-6631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54.861"/>
    </inkml:context>
    <inkml:brush xml:id="br0">
      <inkml:brushProperty name="width" value="0.05" units="cm"/>
      <inkml:brushProperty name="height" value="0.05" units="cm"/>
      <inkml:brushProperty name="color" value="#E71224"/>
    </inkml:brush>
  </inkml:definitions>
  <inkml:trace contextRef="#ctx0" brushRef="#br0">25 415 24575,'2'125'0,"-6"146"0,4-261 0,-2 0 0,1 0 0,-2 0 0,1 0 0,-1-1 0,-9 19 0,19-94 0,11 9 0,44-97 0,0 3 0,-39 85 0,22-71 0,-44 135 0,6-26 0,1 0 0,2 1 0,13-28 0,-19 47 0,0 1 0,0-1 0,1 1 0,0 0 0,1 1 0,0-1 0,0 1 0,0 0 0,1 0 0,-1 1 0,1 0 0,1 0 0,-1 1 0,16-7 0,-3 4 0,0 2 0,1 0 0,0 1 0,0 1 0,34-1 0,-11 4 0,73 9 0,-104-8 0,0 1 0,1 1 0,-1 0 0,-1 1 0,1 1 0,0 0 0,-1 0 0,12 8 0,-18-9 0,0 0 0,0 1 0,0 0 0,-1 0 0,0 0 0,0 1 0,0 0 0,-1 0 0,0 0 0,0 0 0,0 1 0,-1-1 0,0 1 0,0 0 0,3 13 0,1 23 0,-1 0 0,-2 1 0,-3-1 0,-7 87 0,2-39 0,-2 684 0,7-477 0,-1-277-341,1-1 0,1 0-1,7 39 1,5-16-6485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56.658"/>
    </inkml:context>
    <inkml:brush xml:id="br0">
      <inkml:brushProperty name="width" value="0.05" units="cm"/>
      <inkml:brushProperty name="height" value="0.05" units="cm"/>
      <inkml:brushProperty name="color" value="#E71224"/>
    </inkml:brush>
  </inkml:definitions>
  <inkml:trace contextRef="#ctx0" brushRef="#br0">1327 0 24575,'-1'15'0,"0"0"0,-1-1 0,-1 1 0,0-1 0,-1 0 0,-8 20 0,-43 82 0,28-64 0,-2 7 0,-3-2 0,-3-1 0,-79 98 0,14-13 0,31-41 0,-56 82 0,73-103 0,-2-3 0,-82 89 0,105-130 0,3 2 0,1 1 0,-36 65 0,11-17 0,21-30 0,2 1 0,-36 104 0,42-99 0,-2-1 0,-41 69 0,48-104-1365,3-12-5461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57.473"/>
    </inkml:context>
    <inkml:brush xml:id="br0">
      <inkml:brushProperty name="width" value="0.05" units="cm"/>
      <inkml:brushProperty name="height" value="0.05" units="cm"/>
      <inkml:brushProperty name="color" value="#E71224"/>
    </inkml:brush>
  </inkml:definitions>
  <inkml:trace contextRef="#ctx0" brushRef="#br0">627 0 24575,'-1'5'0,"-1"1"0,1-1 0,-1 0 0,-1 0 0,1 0 0,-1-1 0,0 1 0,0-1 0,0 1 0,0-1 0,-1 0 0,0 0 0,-4 3 0,-3 6 0,-343 349 0,172-184 0,178-175 0,0 1 0,0 1 0,1-1 0,-1 0 0,1 1 0,0 0 0,0 0 0,1 0 0,-1 0 0,-1 7 0,4-11 0,0 1 0,0 0 0,0 0 0,0 0 0,0-1 0,0 1 0,0 0 0,1 0 0,-1-1 0,1 1 0,-1 0 0,1-1 0,-1 1 0,1 0 0,0-1 0,0 1 0,0-1 0,0 1 0,0-1 0,0 0 0,1 1 0,-1-1 0,0 0 0,1 0 0,-1 0 0,1 0 0,-1 0 0,1 0 0,-1 0 0,1 0 0,0-1 0,-1 1 0,1-1 0,0 1 0,3-1 0,27 7 0,1-1 0,-1-2 0,1-1 0,0-2 0,56-5 0,-29 2 0,551-3-5874,-211 5 5768,-154 0 3894,-271 0-9787</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57.821"/>
    </inkml:context>
    <inkml:brush xml:id="br0">
      <inkml:brushProperty name="width" value="0.05" units="cm"/>
      <inkml:brushProperty name="height" value="0.05" units="cm"/>
      <inkml:brushProperty name="color" value="#E71224"/>
    </inkml:brush>
  </inkml:definitions>
  <inkml:trace contextRef="#ctx0" brushRef="#br0">597 1 24575,'-6'1'0,"0"1"0,0 1 0,0-1 0,0 1 0,0 0 0,1 1 0,0-1 0,-1 1 0,1 0 0,0 1 0,1-1 0,-1 1 0,-4 6 0,-40 47 0,3 1 0,3 2 0,-59 113 0,25-4 0,3-4 0,58-133 0,3 1 0,0 1 0,-14 67 0,2-4 0,17-73 0,1 0 0,1 0 0,2 1 0,-2 29 0,6-48 0,0 1 0,0-1 0,1 0 0,0 0 0,1 0 0,-1-1 0,1 1 0,5 12 0,-5-15 0,1-1 0,-1 1 0,0-1 0,1 0 0,-1 1 0,1-1 0,0 0 0,0-1 0,1 1 0,-1 0 0,0-1 0,1 0 0,0 0 0,-1 0 0,1 0 0,4 1 0,0-1 0,0 0 0,0-1 0,0 0 0,0-1 0,1 0 0,-1 0 0,0 0 0,0-1 0,0 0 0,0-1 0,0 0 0,0 0 0,9-4 0,2-2 0,1-1 0,-1 0 0,32-23 0,172-138 0,-42 21-142,-147 117-1418,37-47 1,-42 42-3371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58.228"/>
    </inkml:context>
    <inkml:brush xml:id="br0">
      <inkml:brushProperty name="width" value="0.05" units="cm"/>
      <inkml:brushProperty name="height" value="0.05" units="cm"/>
      <inkml:brushProperty name="color" value="#E71224"/>
    </inkml:brush>
  </inkml:definitions>
  <inkml:trace contextRef="#ctx0" brushRef="#br0">331 436 24575,'0'32'0,"-2"1"0,-1-1 0,-1 0 0,-2 0 0,-1-1 0,-1 0 0,-2 0 0,-1-1 0,-2 0 0,0-1 0,-28 42 0,-125 195 0,141-232 0,11-25 0,13-9 0,1 0 0,-1-1 0,1 1 0,0 0 0,-1-1 0,1 1 0,-1 0 0,1 0 0,0-1 0,-1 1 0,1-1 0,0 1 0,-1 0 0,1-1 0,0 1 0,0-1 0,-1 1 0,1-1 0,0 1 0,0-1 0,0 1 0,-1-1 0,1 1 0,0-1 0,0 1 0,0-1 0,0 1 0,0-1 0,0 1 0,0-1 0,1 0 0,0-10 0,0 0 0,1 0 0,0 0 0,1 0 0,0 1 0,1-1 0,6-12 0,-4 9 0,8-17 0,1 1 0,1 1 0,31-41 0,70-78 0,-54 71 0,62-92-152,-74 96 20,3 2 0,88-89 0,-117 135 132,0 2 0,2 1 0,0 1 0,1 2 0,2 0 0,41-18 0,-69 35 7,0 1 0,0 0-1,1 1 1,-1-1-1,0 0 1,1 1 0,-1-1-1,1 1 1,-1 0-1,1 0 1,-1 0 0,0 0-1,1 0 1,-1 0-1,1 1 1,-1-1 0,0 1-1,1 0 1,-1-1-1,0 1 1,1 0 0,-1 0-1,0 1 1,0-1-1,0 0 1,0 1 0,0-1-1,0 1 1,-1 0-1,1 0 1,0-1 0,-1 1-1,1 0 1,-1 1-1,0-1 1,0 0 0,0 0-1,0 0 1,0 1-1,1 3 1,2 10 48,0 0 1,-1 0-1,-1 0 1,1 29-1,-3-43-55,0 23 0,-1 1 0,-2-1 0,0 1 0,-10 34 0,-36 102 0,18-67 0,-69 185 0,84-228 0,-1 3 0,-15 89 0,23-97 0,-19 54 0,19-73 0,1 0 0,1 0 0,1 1 0,2 0 0,1 0 0,0 32 0,3-60-28,0-1-1,-1 1 1,1 0-1,0 0 1,0 0 0,0-1-1,0 1 1,0 0-1,0 0 1,0-1-1,1 1 1,-1 0-1,0 0 1,0-1 0,1 1-1,-1 0 1,0 0-1,1-1 1,-1 1-1,0 0 1,1-1 0,-1 1-1,1-1 1,0 1-1,-1 0 1,1-1-1,-1 1 1,1-1-1,0 1 1,-1-1 0,1 0-1,0 1 1,-1-1-1,1 0 1,0 0-1,0 1 1,-1-1-1,1 0 1,0 0 0,0 0-1,-1 0 1,1 0-1,0 0 1,0 0-1,0 0 1,-1 0-1,2 0 1,13-11-6798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58.819"/>
    </inkml:context>
    <inkml:brush xml:id="br0">
      <inkml:brushProperty name="width" value="0.05" units="cm"/>
      <inkml:brushProperty name="height" value="0.05" units="cm"/>
      <inkml:brushProperty name="color" value="#E71224"/>
    </inkml:brush>
  </inkml:definitions>
  <inkml:trace contextRef="#ctx0" brushRef="#br0">0 94 24575,'0'11'0,"0"16"0,0 14 0,11 0 0,4-18 0,-1-24 0,9-12 0,1-16 0,7-2 0,-2-8 0,-5-8 0,4 4 0,-2 10-8191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59.345"/>
    </inkml:context>
    <inkml:brush xml:id="br0">
      <inkml:brushProperty name="width" value="0.05" units="cm"/>
      <inkml:brushProperty name="height" value="0.05" units="cm"/>
      <inkml:brushProperty name="color" value="#E71224"/>
    </inkml:brush>
  </inkml:definitions>
  <inkml:trace contextRef="#ctx0" brushRef="#br0">243 0 24575,'0'56'0,"2"-6"0,-3 0 0,-2 1 0,-2-1 0,-14 62 0,-46 98 0,-5-11 0,52-137 0,13-44 0,0-1 0,0 0 0,-10 17 0,14-31 0,-1-1 0,1 0 0,-1 1 0,0-1 0,0 0 0,0 0 0,0 0 0,-1 0 0,-2 2 0,-5-4 0,8-16 0,11-19 0,1 0 0,1 0 0,2 1 0,2 0 0,33-55 0,-29 56 0,3 2 0,0 0 0,36-37 0,90-77 0,-60 61 0,-84 80 0,0 0 0,0 0 0,0 1 0,1-1 0,0 1 0,-1 0 0,1 0 0,1 1 0,-1 0 0,6-3 0,-9 5 0,0 0 0,0 0 0,0 0 0,-1 0 0,1 0 0,0 0 0,0 0 0,0 1 0,-1-1 0,1 1 0,0-1 0,-1 1 0,1 0 0,0-1 0,-1 1 0,1 0 0,-1 0 0,1 0 0,-1 0 0,1 1 0,-1-1 0,0 0 0,0 0 0,0 1 0,0-1 0,0 1 0,0-1 0,0 1 0,0 0 0,0-1 0,-1 1 0,1 0 0,0-1 0,-1 1 0,1 3 0,6 27 0,-2 0 0,0 0 0,-3 0 0,0 1 0,-6 58 0,2-31 0,2-20 0,-2 0 0,-2 0 0,-2 0 0,-14 54 0,-15 72 0,0-1 0,32-155 0,0 1 0,1-1 0,0 1 0,1-1 0,0 19 0,1-27 0,0-1 0,0 1 0,1 0 0,-1-1 0,0 1 0,1-1 0,-1 1 0,1-1 0,-1 1 0,1-1 0,0 1 0,0-1 0,0 1 0,0-1 0,0 0 0,0 1 0,0-1 0,2 1 0,-1-1 0,0 0 0,-1 0 0,1-1 0,0 1 0,0-1 0,0 0 0,0 1 0,0-1 0,0 0 0,0 0 0,0 0 0,0-1 0,0 1 0,0 0 0,0-1 0,0 1 0,-1-1 0,1 0 0,3-1 0,43-24-1365,1-9-5461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59.676"/>
    </inkml:context>
    <inkml:brush xml:id="br0">
      <inkml:brushProperty name="width" value="0.05" units="cm"/>
      <inkml:brushProperty name="height" value="0.05" units="cm"/>
      <inkml:brushProperty name="color" value="#E71224"/>
    </inkml:brush>
  </inkml:definitions>
  <inkml:trace contextRef="#ctx0" brushRef="#br0">1136 0 24575,'-1'6'0,"0"0"0,0 0 0,0 0 0,-1-1 0,1 1 0,-2 0 0,-3 8 0,-5 12 0,-5 16 0,-1-2 0,-3 0 0,-32 50 0,36-64 0,-3 11 0,1 1 0,-13 42 0,-24 51 0,-30 41 0,-30 57 0,26-57 0,44-81 0,-71 106 0,57-100 0,39-60 0,-40 52 0,35-52 0,1 2 0,2 1 0,2 0 0,2 2 0,-14 46 0,-17 35 0,47-117 15,-2 1 0,1-1 0,-1 0 0,0 0 0,0 0 0,0 0 0,-7 6 0,10-11-23,0-1-1,1 1 1,-1 0-1,0-1 1,0 1 0,1-1-1,-1 1 1,0-1 0,0 0-1,0 1 1,0-1-1,0 0 1,0 0 0,1 1-1,-1-1 1,0 0 0,0 0-1,0 0 1,0 0-1,0 0 1,0 0 0,0 0-1,-1-1 1,1 0-63,-1 0-1,1 0 1,-1 0 0,1 0-1,0 0 1,0-1 0,-1 1-1,1-1 1,0 1 0,0-1-1,1 1 1,-1-1 0,0 1-1,0-1 1,1 0 0,-1 1-1,0-3 1,-8-31-6755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00.747"/>
    </inkml:context>
    <inkml:brush xml:id="br0">
      <inkml:brushProperty name="width" value="0.05" units="cm"/>
      <inkml:brushProperty name="height" value="0.05" units="cm"/>
      <inkml:brushProperty name="color" value="#E71224"/>
    </inkml:brush>
  </inkml:definitions>
  <inkml:trace contextRef="#ctx0" brushRef="#br0">0 1 24575,'1'2'0,"-1"1"0,1-1 0,0 0 0,0 0 0,0 1 0,0-1 0,0 0 0,0 0 0,0 0 0,1 0 0,-1 0 0,1-1 0,0 1 0,-1 0 0,1-1 0,0 1 0,0-1 0,0 0 0,0 1 0,0-1 0,0 0 0,1 0 0,-1 0 0,0-1 0,1 1 0,-1-1 0,3 1 0,72 13 0,-70-13 0,153 10 0,-95-8 0,113 18 0,-151-16 0,35 7 0,-59-11 0,1 0 0,-1 0 0,1 0 0,-1 1 0,0-1 0,1 1 0,-1 0 0,0 0 0,0 0 0,-1 0 0,1 1 0,0-1 0,2 4 0,-4-4 0,0-1 0,-1 0 0,1 1 0,-1-1 0,1 1 0,-1-1 0,0 1 0,0-1 0,1 0 0,-1 1 0,0 0 0,0-1 0,0 1 0,-1-1 0,1 0 0,0 1 0,-1-1 0,1 1 0,0-1 0,-1 1 0,0-1 0,1 0 0,-1 1 0,-2 1 0,-24 31 0,21-29 0,-34 34 0,22-22 0,0 0 0,1 2 0,-14 20 0,27-35 0,1 1 0,0 0 0,0 1 0,0-1 0,1 1 0,0-1 0,0 1 0,0 0 0,0-1 0,1 1 0,0 0 0,1 0 0,-1 0 0,1 0 0,0 0 0,1 0 0,1 9 0,0-10 0,0 0 0,0-1 0,1 1 0,-1-1 0,1 1 0,0-1 0,1 0 0,-1 0 0,1 0 0,-1-1 0,1 1 0,0-1 0,1 0 0,-1 0 0,0-1 0,1 1 0,0-1 0,-1 0 0,1 0 0,0 0 0,0-1 0,0 0 0,9 2 0,7 0 0,0 0 0,-1-1 0,1-1 0,32-2 0,-41 0 0,0 0 0,-1-1 0,1-1 0,0 0 0,-1 0 0,1-1 0,-1-1 0,0 0 0,0 0 0,-1-1 0,0 0 0,0-1 0,0 0 0,-1-1 0,0 0 0,0 0 0,-1-1 0,0 0 0,-1-1 0,11-16 0,64-95-1365,-61 86-5461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4:00.037"/>
    </inkml:context>
    <inkml:brush xml:id="br0">
      <inkml:brushProperty name="width" value="0.05" units="cm"/>
      <inkml:brushProperty name="height" value="0.05" units="cm"/>
      <inkml:brushProperty name="color" value="#E71224"/>
    </inkml:brush>
  </inkml:definitions>
  <inkml:trace contextRef="#ctx0" brushRef="#br0">52 69 24575,'-11'0'0,"-4"-12"0,1-15 0,2-2-8191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4:00.399"/>
    </inkml:context>
    <inkml:brush xml:id="br0">
      <inkml:brushProperty name="width" value="0.05" units="cm"/>
      <inkml:brushProperty name="height" value="0.05" units="cm"/>
      <inkml:brushProperty name="color" value="#E71224"/>
    </inkml:brush>
  </inkml:definitions>
  <inkml:trace contextRef="#ctx0" brushRef="#br0">29 40 24575,'-11'0'0,"-4"-11"0,12-4 0,7 1-8191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4:00.733"/>
    </inkml:context>
    <inkml:brush xml:id="br0">
      <inkml:brushProperty name="width" value="0.05" units="cm"/>
      <inkml:brushProperty name="height" value="0.05" units="cm"/>
      <inkml:brushProperty name="color" value="#E71224"/>
    </inkml:brush>
  </inkml:definitions>
  <inkml:trace contextRef="#ctx0" brushRef="#br0">0 1 24575,'12'0'0,"3"11"0,0 4-8191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42.13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20:26:43.263"/>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01.079"/>
    </inkml:context>
    <inkml:brush xml:id="br0">
      <inkml:brushProperty name="width" value="0.05" units="cm"/>
      <inkml:brushProperty name="height" value="0.05" units="cm"/>
      <inkml:brushProperty name="color" value="#E71224"/>
    </inkml:brush>
  </inkml:definitions>
  <inkml:trace contextRef="#ctx0" brushRef="#br0">416 1 24575,'0'11'0,"0"16"0,-11 2 0,-5 9 0,-10-3 0,-1 4 0,-7-4 0,-9-9 0,3 4 0,-4-4 0,-5-7 0,5 6 0,0-3 0,6-4-8191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01.637"/>
    </inkml:context>
    <inkml:brush xml:id="br0">
      <inkml:brushProperty name="width" value="0.05" units="cm"/>
      <inkml:brushProperty name="height" value="0.05" units="cm"/>
      <inkml:brushProperty name="color" value="#E71224"/>
    </inkml:brush>
  </inkml:definitions>
  <inkml:trace contextRef="#ctx0" brushRef="#br0">1 133 24575,'124'-1'0,"145"4"0,-253-1 0,0 1 0,0 0 0,0 1 0,-1 0 0,1 1 0,-1 1 0,-1 1 0,1 0 0,-1 1 0,0 0 0,-1 1 0,0 0 0,0 2 0,14 14 0,-17-16 0,1 0 0,0 0 0,1-1 0,0-1 0,0 0 0,1 0 0,0-1 0,0-1 0,1 0 0,18 4 0,-27-8 0,0 0 0,0 0 0,0 0 0,0-1 0,0 0 0,0 0 0,0 0 0,0 0 0,0-1 0,0 0 0,0 0 0,0 0 0,0-1 0,-1 1 0,1-1 0,0-1 0,-1 1 0,0 0 0,1-1 0,-1 0 0,0 0 0,0 0 0,-1-1 0,1 1 0,-1-1 0,1 0 0,-1 0 0,0 0 0,-1 0 0,1-1 0,3-7 0,-2 3 0,-1-1 0,0 1 0,0-1 0,0 1 0,-2-1 0,1 0 0,-1 0 0,-1 0 0,1 0 0,-2 0 0,1 0 0,-1 0 0,-1 0 0,-4-14 0,4 18 0,0 1 0,-1-1 0,1 1 0,-1-1 0,-1 1 0,1 0 0,-1 0 0,0 1 0,0-1 0,0 1 0,0 0 0,-1 0 0,0 0 0,0 0 0,0 1 0,0 0 0,0 0 0,-1 0 0,0 1 0,1 0 0,-1 0 0,0 0 0,0 1 0,-12-2 0,8 2 0,1 1 0,-1 0 0,0 0 0,1 1 0,-1 0 0,1 1 0,-1 0 0,1 0 0,-1 1 0,1 0 0,0 1 0,1 0 0,-1 0 0,0 1 0,1 0 0,0 1 0,1 0 0,-1 0 0,-11 13 0,9-8 0,0 0 0,2 1 0,-1 0 0,1 0 0,1 1 0,0 0 0,1 1 0,1-1 0,0 1 0,0 0 0,2 0 0,-4 22 0,2 41 0,8 143 0,1-110 0,-4-97 0,1 1 0,0 0 0,1-1 0,0 1 0,1-1 0,1 0 0,10 25 0,-12-33 0,1 0 0,0 0 0,0-1 0,0 0 0,1 1 0,-1-1 0,1-1 0,0 1 0,1 0 0,-1-1 0,0 0 0,1 0 0,0 0 0,0-1 0,0 1 0,0-1 0,0-1 0,0 1 0,0-1 0,1 1 0,-1-1 0,10 0 0,34-6 0,-25-5 0,-23 10 0,-1-1 0,0 1 0,1 0 0,-1-1 0,0 1 0,1 0 0,-1-1 0,0 1 0,1 0 0,-1-1 0,0 1 0,0-1 0,1 1 0,-1-1 0,0 1 0,0-1 0,0 1 0,0 0 0,1-1 0,-1 1 0,0-1 0,0 1 0,0-1 0,0 1 0,0-1 0,0 1 0,-1-1 0,1 1 0,0-1 0,0 1 0,0-1 0,0 1 0,0-1 0,-1 1 0,1-1 0,-1 0 0,0 0 0,0 1 0,0-1 0,0 1 0,0-1 0,0 1 0,0-1 0,0 1 0,0-1 0,-1 1 0,1 0 0,0 0 0,0-1 0,0 1 0,0 0 0,-1 0 0,1 0 0,0 0 0,0 1 0,0-1 0,0 0 0,0 0 0,-1 1 0,1-1 0,0 1 0,0-1 0,0 1 0,-1 0 0,-35 17 0,35-17 0,-9 6 0,1 0 0,0 0 0,0 1 0,0 1 0,1 0 0,0 0 0,1 0 0,0 1 0,1 1 0,-8 12 0,11-16 0,0 0 0,0 1 0,1 0 0,0-1 0,1 1 0,0 0 0,0 0 0,1 0 0,0 0 0,0 1 0,0-1 0,1 0 0,1 0 0,0 0 0,0 1 0,4 13 0,-3-17 0,0 1 0,1-1 0,0 0 0,0 0 0,0 0 0,0-1 0,1 1 0,0-1 0,0 0 0,0 0 0,1 0 0,-1-1 0,1 0 0,0 1 0,0-2 0,0 1 0,0 0 0,0-1 0,1 0 0,-1 0 0,1-1 0,6 2 0,14 2 0,0-2 0,0 0 0,37-1 0,-60-2 0,403-5-2753,-61-1 1958,-294 5 795,0-1 0,0-3 0,63-14 0,-62 8-65,68-18 204,-106 25-260,0-1 0,-1-1-1,0 0 1,0-1 0,0 0 0,14-12 0,4-9-3748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02.059"/>
    </inkml:context>
    <inkml:brush xml:id="br0">
      <inkml:brushProperty name="width" value="0.05" units="cm"/>
      <inkml:brushProperty name="height" value="0.05" units="cm"/>
      <inkml:brushProperty name="color" value="#E71224"/>
    </inkml:brush>
  </inkml:definitions>
  <inkml:trace contextRef="#ctx0" brushRef="#br0">0 1 24575,'646'0'0,"-645"0"0,-1 0 0,0 0 0,1 0 0,-1 0 0,1 0 0,-1-1 0,1 1 0,-1 0 0,1 0 0,-1 0 0,1 0 0,-1 0 0,0 0 0,1 0 0,-1 0 0,1 1 0,-1-1 0,1 0 0,-1 0 0,1 0 0,-1 0 0,0 1 0,1-1 0,-1 0 0,0 0 0,1 1 0,-1-1 0,1 0 0,-1 1 0,0-1 0,0 0 0,1 1 0,-1-1 0,0 0 0,0 1 0,1 0 0,-15 11 0,-32 11 0,44-22 0,-134 67 0,-170 114 0,304-181 9,0 0 0,0 1 0,0-1 0,0 1 0,0-1 0,0 1 0,0 0 0,0 0 0,1 0 0,-1 0 0,-2 4 0,4-5-47,0 0 1,0-1-1,1 1 0,-1 0 0,0 0 1,0-1-1,0 1 0,1 0 0,-1-1 0,0 1 1,1 0-1,-1 0 0,0-1 0,1 1 1,-1-1-1,1 1 0,-1 0 0,1-1 1,0 1-1,-1-1 0,1 1 0,-1-1 0,1 0 1,0 1-1,-1-1 0,1 0 0,0 1 1,0-1-1,-1 0 0,1 0 0,0 1 0,0-1 1,-1 0-1,1 0 0,0 0 0,0 0 1,-1 0-1,2 0 0,29 4-6788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33:02.389"/>
    </inkml:context>
    <inkml:brush xml:id="br0">
      <inkml:brushProperty name="width" value="0.05" units="cm"/>
      <inkml:brushProperty name="height" value="0.05" units="cm"/>
      <inkml:brushProperty name="color" value="#E71224"/>
    </inkml:brush>
  </inkml:definitions>
  <inkml:trace contextRef="#ctx0" brushRef="#br0">455 0 24575,'0'60'0,"-7"189"0,3-211 0,-1-1 0,-3 1 0,-1-1 0,-21 56 0,-48 64 0,50-105 0,-27 65 0,-55 137 0,85-200 0,-24 78 0,27-70 0,17-50 0,1 0 0,0 0 0,1 1 0,0-1 0,1 1 0,0 0 0,1-1 0,1 1 0,1 24 0,-1-36-27,0 1 1,1-1-1,-1 1 0,0 0 0,1-1 1,-1 0-1,1 1 0,-1-1 0,1 1 1,0-1-1,-1 0 0,1 1 0,0-1 0,0 0 1,0 0-1,0 1 0,0-1 0,0 0 1,1 0-1,-1 0 0,0 0 0,0-1 1,1 1-1,-1 0 0,0-1 0,1 1 0,-1 0 1,1-1-1,-1 0 0,1 1 0,-1-1 1,1 0-1,-1 0 0,1 0 0,0 0 1,-1 0-1,1 0 0,-1 0 0,1 0 0,-1-1 1,1 1-1,-1-1 0,1 1 0,-1-1 1,0 1-1,1-1 0,-1 0 0,0 0 0,1 0 1,1-1-1,21-17-6799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4457700" cy="917575"/>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827713" y="0"/>
            <a:ext cx="4457700" cy="917575"/>
          </a:xfrm>
          <a:prstGeom prst="rect">
            <a:avLst/>
          </a:prstGeom>
        </p:spPr>
        <p:txBody>
          <a:bodyPr vert="horz" lIns="91440" tIns="45720" rIns="91440" bIns="45720" rtlCol="0"/>
          <a:lstStyle>
            <a:lvl1pPr algn="r">
              <a:defRPr sz="1200"/>
            </a:lvl1pPr>
          </a:lstStyle>
          <a:p>
            <a:fld id="{D59CD479-FA8A-4EF0-9CA2-39C3C7BBCA4D}" type="datetimeFigureOut">
              <a:rPr lang="ko-KR" altLang="en-US" smtClean="0"/>
              <a:t>2022-06-06</a:t>
            </a:fld>
            <a:endParaRPr lang="ko-KR" altLang="en-US"/>
          </a:p>
        </p:txBody>
      </p:sp>
      <p:sp>
        <p:nvSpPr>
          <p:cNvPr id="4" name="슬라이드 이미지 개체 틀 3"/>
          <p:cNvSpPr>
            <a:spLocks noGrp="1" noRot="1" noChangeAspect="1"/>
          </p:cNvSpPr>
          <p:nvPr>
            <p:ph type="sldImg" idx="2"/>
          </p:nvPr>
        </p:nvSpPr>
        <p:spPr>
          <a:xfrm>
            <a:off x="-342900" y="2286000"/>
            <a:ext cx="10972800" cy="61722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1028700" y="8801100"/>
            <a:ext cx="8229600" cy="720090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17372013"/>
            <a:ext cx="4457700" cy="9159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827713" y="17372013"/>
            <a:ext cx="4457700" cy="915987"/>
          </a:xfrm>
          <a:prstGeom prst="rect">
            <a:avLst/>
          </a:prstGeom>
        </p:spPr>
        <p:txBody>
          <a:bodyPr vert="horz" lIns="91440" tIns="45720" rIns="91440" bIns="45720" rtlCol="0" anchor="b"/>
          <a:lstStyle>
            <a:lvl1pPr algn="r">
              <a:defRPr sz="1200"/>
            </a:lvl1pPr>
          </a:lstStyle>
          <a:p>
            <a:fld id="{FA145296-F6FD-4379-9C42-7211C9492416}" type="slidenum">
              <a:rPr lang="ko-KR" altLang="en-US" smtClean="0"/>
              <a:t>‹#›</a:t>
            </a:fld>
            <a:endParaRPr lang="ko-KR" altLang="en-US"/>
          </a:p>
        </p:txBody>
      </p:sp>
    </p:spTree>
    <p:extLst>
      <p:ext uri="{BB962C8B-B14F-4D97-AF65-F5344CB8AC3E}">
        <p14:creationId xmlns:p14="http://schemas.microsoft.com/office/powerpoint/2010/main" val="117956054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A145296-F6FD-4379-9C42-7211C9492416}" type="slidenum">
              <a:rPr lang="ko-KR" altLang="en-US" smtClean="0"/>
              <a:t>5</a:t>
            </a:fld>
            <a:endParaRPr lang="ko-KR" altLang="en-US"/>
          </a:p>
        </p:txBody>
      </p:sp>
    </p:spTree>
    <p:extLst>
      <p:ext uri="{BB962C8B-B14F-4D97-AF65-F5344CB8AC3E}">
        <p14:creationId xmlns:p14="http://schemas.microsoft.com/office/powerpoint/2010/main" val="3666256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endParaRPr lang="ko-KR" altLang="en-US"/>
          </a:p>
        </p:txBody>
      </p:sp>
      <p:sp>
        <p:nvSpPr>
          <p:cNvPr id="4" name="슬라이드 번호 개체 틀 3"/>
          <p:cNvSpPr>
            <a:spLocks noGrp="1"/>
          </p:cNvSpPr>
          <p:nvPr>
            <p:ph type="sldNum" sz="quarter" idx="5"/>
          </p:nvPr>
        </p:nvSpPr>
        <p:spPr/>
        <p:txBody>
          <a:bodyPr/>
          <a:lstStyle/>
          <a:p>
            <a:fld id="{2AEA76D6-C0AA-410F-9DDC-526F0CB07C6D}" type="slidenum">
              <a:rPr lang="zh-CN" altLang="en-US" smtClean="0"/>
              <a:pPr/>
              <a:t>12</a:t>
            </a:fld>
            <a:endParaRPr lang="zh-CN" altLang="en-US"/>
          </a:p>
        </p:txBody>
      </p:sp>
    </p:spTree>
    <p:extLst>
      <p:ext uri="{BB962C8B-B14F-4D97-AF65-F5344CB8AC3E}">
        <p14:creationId xmlns:p14="http://schemas.microsoft.com/office/powerpoint/2010/main" val="4270104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8166F1F-CE9B-4651-A6AA-CD717754106B}"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2FCF50-3C2B-439D-ACA3-2FD3367F5851}"/>
              </a:ext>
            </a:extLst>
          </p:cNvPr>
          <p:cNvSpPr/>
          <p:nvPr userDrawn="1"/>
        </p:nvSpPr>
        <p:spPr>
          <a:xfrm>
            <a:off x="0" y="0"/>
            <a:ext cx="9144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latin typeface="Arial" panose="020B0604020202020204" pitchFamily="34" charset="0"/>
            </a:endParaRPr>
          </a:p>
        </p:txBody>
      </p:sp>
    </p:spTree>
    <p:extLst>
      <p:ext uri="{BB962C8B-B14F-4D97-AF65-F5344CB8AC3E}">
        <p14:creationId xmlns:p14="http://schemas.microsoft.com/office/powerpoint/2010/main" val="1610009621"/>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buChar char="•"/>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6116CE-C4A3-4A05-B2D7-7C2E9A889C0F}"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6116CE-C4A3-4A05-B2D7-7C2E9A889C0F}" type="datetimeFigureOut">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6116CE-C4A3-4A05-B2D7-7C2E9A889C0F}" type="datetimeFigureOut">
              <a:rPr lang="en-US" smtClean="0"/>
              <a:t>6/6/2022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6116CE-C4A3-4A05-B2D7-7C2E9A889C0F}" type="datetimeFigureOut">
              <a:rPr lang="en-US" smtClean="0"/>
              <a:t>6/6/2022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6116CE-C4A3-4A05-B2D7-7C2E9A889C0F}" type="datetimeFigureOut">
              <a:rPr lang="en-US" smtClean="0"/>
              <a:t>6/6/2022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6DFD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66F1F-CE9B-4651-A6AA-CD717754106B}" type="datetimeFigureOut">
              <a:rPr lang="en-US" smtClean="0"/>
              <a:t>6/6/2022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021451-1387-4CA6-816F-3879F97B5CB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2.png"/><Relationship Id="rId3" Type="http://schemas.openxmlformats.org/officeDocument/2006/relationships/image" Target="../media/image5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chart" Target="../charts/chart1.xml"/></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66.png"/><Relationship Id="rId39" Type="http://schemas.openxmlformats.org/officeDocument/2006/relationships/image" Target="../media/image79.png"/><Relationship Id="rId3" Type="http://schemas.openxmlformats.org/officeDocument/2006/relationships/image" Target="../media/image40.png"/><Relationship Id="rId21" Type="http://schemas.openxmlformats.org/officeDocument/2006/relationships/image" Target="../media/image61.png"/><Relationship Id="rId34" Type="http://schemas.openxmlformats.org/officeDocument/2006/relationships/image" Target="../media/image74.png"/><Relationship Id="rId42" Type="http://schemas.openxmlformats.org/officeDocument/2006/relationships/image" Target="../media/image82.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7.png"/><Relationship Id="rId25" Type="http://schemas.openxmlformats.org/officeDocument/2006/relationships/image" Target="../media/image65.png"/><Relationship Id="rId33" Type="http://schemas.openxmlformats.org/officeDocument/2006/relationships/image" Target="../media/image73.png"/><Relationship Id="rId38" Type="http://schemas.openxmlformats.org/officeDocument/2006/relationships/image" Target="../media/image78.png"/><Relationship Id="rId2" Type="http://schemas.openxmlformats.org/officeDocument/2006/relationships/image" Target="../media/image39.png"/><Relationship Id="rId16" Type="http://schemas.openxmlformats.org/officeDocument/2006/relationships/image" Target="../media/image56.png"/><Relationship Id="rId20" Type="http://schemas.openxmlformats.org/officeDocument/2006/relationships/image" Target="../media/image60.png"/><Relationship Id="rId29" Type="http://schemas.openxmlformats.org/officeDocument/2006/relationships/image" Target="../media/image69.png"/><Relationship Id="rId41" Type="http://schemas.openxmlformats.org/officeDocument/2006/relationships/image" Target="../media/image81.pn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4.png"/><Relationship Id="rId32" Type="http://schemas.openxmlformats.org/officeDocument/2006/relationships/image" Target="../media/image72.png"/><Relationship Id="rId37" Type="http://schemas.openxmlformats.org/officeDocument/2006/relationships/image" Target="../media/image77.png"/><Relationship Id="rId40" Type="http://schemas.openxmlformats.org/officeDocument/2006/relationships/image" Target="../media/image80.png"/><Relationship Id="rId45" Type="http://schemas.openxmlformats.org/officeDocument/2006/relationships/hyperlink" Target="https://namu.moe/w/%EB%B0%B0%EB%8B%AC%EC%9D%98%EB%AF%BC%EC%A1%B1" TargetMode="External"/><Relationship Id="rId5" Type="http://schemas.openxmlformats.org/officeDocument/2006/relationships/image" Target="../media/image43.png"/><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68.png"/><Relationship Id="rId36" Type="http://schemas.openxmlformats.org/officeDocument/2006/relationships/image" Target="../media/image76.png"/><Relationship Id="rId10" Type="http://schemas.openxmlformats.org/officeDocument/2006/relationships/image" Target="../media/image48.png"/><Relationship Id="rId19" Type="http://schemas.openxmlformats.org/officeDocument/2006/relationships/image" Target="../media/image59.png"/><Relationship Id="rId31" Type="http://schemas.openxmlformats.org/officeDocument/2006/relationships/image" Target="../media/image71.png"/><Relationship Id="rId44" Type="http://schemas.openxmlformats.org/officeDocument/2006/relationships/image" Target="../media/image84.png"/><Relationship Id="rId4" Type="http://schemas.openxmlformats.org/officeDocument/2006/relationships/image" Target="../media/image41.png"/><Relationship Id="rId9" Type="http://schemas.openxmlformats.org/officeDocument/2006/relationships/image" Target="../media/image47.pn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67.png"/><Relationship Id="rId30" Type="http://schemas.openxmlformats.org/officeDocument/2006/relationships/image" Target="../media/image70.png"/><Relationship Id="rId35" Type="http://schemas.openxmlformats.org/officeDocument/2006/relationships/image" Target="../media/image75.png"/><Relationship Id="rId43" Type="http://schemas.openxmlformats.org/officeDocument/2006/relationships/image" Target="../media/image8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5.sv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9.png"/><Relationship Id="rId18" Type="http://schemas.openxmlformats.org/officeDocument/2006/relationships/image" Target="../media/image93.jpeg"/><Relationship Id="rId3" Type="http://schemas.microsoft.com/office/2007/relationships/hdphoto" Target="../media/hdphoto1.wdp"/><Relationship Id="rId21" Type="http://schemas.openxmlformats.org/officeDocument/2006/relationships/image" Target="../media/image96.jpeg"/><Relationship Id="rId7" Type="http://schemas.openxmlformats.org/officeDocument/2006/relationships/image" Target="../media/image89.png"/><Relationship Id="rId12" Type="http://schemas.openxmlformats.org/officeDocument/2006/relationships/image" Target="../media/image90.png"/><Relationship Id="rId17" Type="http://schemas.openxmlformats.org/officeDocument/2006/relationships/image" Target="../media/image92.jpeg"/><Relationship Id="rId2" Type="http://schemas.openxmlformats.org/officeDocument/2006/relationships/image" Target="../media/image85.png"/><Relationship Id="rId16" Type="http://schemas.openxmlformats.org/officeDocument/2006/relationships/image" Target="../media/image46.png"/><Relationship Id="rId20" Type="http://schemas.openxmlformats.org/officeDocument/2006/relationships/image" Target="../media/image95.jpeg"/><Relationship Id="rId1" Type="http://schemas.openxmlformats.org/officeDocument/2006/relationships/slideLayout" Target="../slideLayouts/slideLayout1.xml"/><Relationship Id="rId6" Type="http://schemas.openxmlformats.org/officeDocument/2006/relationships/image" Target="../media/image88.png"/><Relationship Id="rId11" Type="http://schemas.openxmlformats.org/officeDocument/2006/relationships/image" Target="../media/image45.png"/><Relationship Id="rId5" Type="http://schemas.openxmlformats.org/officeDocument/2006/relationships/image" Target="../media/image87.png"/><Relationship Id="rId15" Type="http://schemas.openxmlformats.org/officeDocument/2006/relationships/image" Target="../media/image91.png"/><Relationship Id="rId10" Type="http://schemas.openxmlformats.org/officeDocument/2006/relationships/image" Target="../media/image43.png"/><Relationship Id="rId19" Type="http://schemas.openxmlformats.org/officeDocument/2006/relationships/image" Target="../media/image94.jpeg"/><Relationship Id="rId4" Type="http://schemas.openxmlformats.org/officeDocument/2006/relationships/image" Target="../media/image86.png"/><Relationship Id="rId9" Type="http://schemas.openxmlformats.org/officeDocument/2006/relationships/image" Target="../media/image47.png"/><Relationship Id="rId14" Type="http://schemas.openxmlformats.org/officeDocument/2006/relationships/image" Target="../media/image50.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0.png"/><Relationship Id="rId3" Type="http://schemas.microsoft.com/office/2007/relationships/hdphoto" Target="../media/hdphoto1.wdp"/><Relationship Id="rId7" Type="http://schemas.openxmlformats.org/officeDocument/2006/relationships/image" Target="../media/image39.png"/><Relationship Id="rId12" Type="http://schemas.openxmlformats.org/officeDocument/2006/relationships/image" Target="../media/image49.png"/><Relationship Id="rId2" Type="http://schemas.openxmlformats.org/officeDocument/2006/relationships/image" Target="../media/image85.png"/><Relationship Id="rId16" Type="http://schemas.openxmlformats.org/officeDocument/2006/relationships/image" Target="../media/image97.png"/><Relationship Id="rId1" Type="http://schemas.openxmlformats.org/officeDocument/2006/relationships/slideLayout" Target="../slideLayouts/slideLayout1.xml"/><Relationship Id="rId6" Type="http://schemas.openxmlformats.org/officeDocument/2006/relationships/image" Target="../media/image88.png"/><Relationship Id="rId11" Type="http://schemas.openxmlformats.org/officeDocument/2006/relationships/image" Target="../media/image90.png"/><Relationship Id="rId5" Type="http://schemas.openxmlformats.org/officeDocument/2006/relationships/image" Target="../media/image87.png"/><Relationship Id="rId15" Type="http://schemas.openxmlformats.org/officeDocument/2006/relationships/image" Target="../media/image46.png"/><Relationship Id="rId10" Type="http://schemas.openxmlformats.org/officeDocument/2006/relationships/image" Target="../media/image45.png"/><Relationship Id="rId4" Type="http://schemas.openxmlformats.org/officeDocument/2006/relationships/image" Target="../media/image86.png"/><Relationship Id="rId9" Type="http://schemas.openxmlformats.org/officeDocument/2006/relationships/image" Target="../media/image43.png"/><Relationship Id="rId14" Type="http://schemas.openxmlformats.org/officeDocument/2006/relationships/image" Target="../media/image91.png"/></Relationships>
</file>

<file path=ppt/slides/_rels/slide16.xml.rels><?xml version="1.0" encoding="UTF-8" standalone="yes"?>
<Relationships xmlns="http://schemas.openxmlformats.org/package/2006/relationships"><Relationship Id="rId26" Type="http://schemas.openxmlformats.org/officeDocument/2006/relationships/customXml" Target="../ink/ink6.xml"/><Relationship Id="rId117" Type="http://schemas.openxmlformats.org/officeDocument/2006/relationships/customXml" Target="../ink/ink52.xml"/><Relationship Id="rId21" Type="http://schemas.openxmlformats.org/officeDocument/2006/relationships/image" Target="../media/image690.png"/><Relationship Id="rId42" Type="http://schemas.openxmlformats.org/officeDocument/2006/relationships/customXml" Target="../ink/ink14.xml"/><Relationship Id="rId47" Type="http://schemas.openxmlformats.org/officeDocument/2006/relationships/image" Target="../media/image820.png"/><Relationship Id="rId63" Type="http://schemas.openxmlformats.org/officeDocument/2006/relationships/image" Target="../media/image900.png"/><Relationship Id="rId68" Type="http://schemas.openxmlformats.org/officeDocument/2006/relationships/customXml" Target="../ink/ink27.xml"/><Relationship Id="rId84" Type="http://schemas.openxmlformats.org/officeDocument/2006/relationships/customXml" Target="../ink/ink35.xml"/><Relationship Id="rId89" Type="http://schemas.openxmlformats.org/officeDocument/2006/relationships/image" Target="../media/image103.png"/><Relationship Id="rId112" Type="http://schemas.openxmlformats.org/officeDocument/2006/relationships/image" Target="../media/image114.png"/><Relationship Id="rId16" Type="http://schemas.openxmlformats.org/officeDocument/2006/relationships/customXml" Target="../ink/ink1.xml"/><Relationship Id="rId107" Type="http://schemas.openxmlformats.org/officeDocument/2006/relationships/customXml" Target="../ink/ink47.xml"/><Relationship Id="rId11" Type="http://schemas.openxmlformats.org/officeDocument/2006/relationships/image" Target="../media/image49.png"/><Relationship Id="rId24" Type="http://schemas.openxmlformats.org/officeDocument/2006/relationships/customXml" Target="../ink/ink5.xml"/><Relationship Id="rId32" Type="http://schemas.openxmlformats.org/officeDocument/2006/relationships/customXml" Target="../ink/ink9.xml"/><Relationship Id="rId37" Type="http://schemas.openxmlformats.org/officeDocument/2006/relationships/image" Target="../media/image770.png"/><Relationship Id="rId40" Type="http://schemas.openxmlformats.org/officeDocument/2006/relationships/customXml" Target="../ink/ink13.xml"/><Relationship Id="rId45" Type="http://schemas.openxmlformats.org/officeDocument/2006/relationships/image" Target="../media/image810.png"/><Relationship Id="rId53" Type="http://schemas.openxmlformats.org/officeDocument/2006/relationships/image" Target="../media/image850.png"/><Relationship Id="rId58" Type="http://schemas.openxmlformats.org/officeDocument/2006/relationships/customXml" Target="../ink/ink22.xml"/><Relationship Id="rId66" Type="http://schemas.openxmlformats.org/officeDocument/2006/relationships/customXml" Target="../ink/ink26.xml"/><Relationship Id="rId74" Type="http://schemas.openxmlformats.org/officeDocument/2006/relationships/customXml" Target="../ink/ink30.xml"/><Relationship Id="rId79" Type="http://schemas.openxmlformats.org/officeDocument/2006/relationships/image" Target="../media/image980.png"/><Relationship Id="rId87" Type="http://schemas.openxmlformats.org/officeDocument/2006/relationships/image" Target="../media/image102.png"/><Relationship Id="rId102" Type="http://schemas.openxmlformats.org/officeDocument/2006/relationships/image" Target="../media/image109.png"/><Relationship Id="rId110" Type="http://schemas.openxmlformats.org/officeDocument/2006/relationships/image" Target="../media/image113.png"/><Relationship Id="rId115" Type="http://schemas.openxmlformats.org/officeDocument/2006/relationships/customXml" Target="../ink/ink51.xml"/><Relationship Id="rId5" Type="http://schemas.openxmlformats.org/officeDocument/2006/relationships/image" Target="../media/image43.png"/><Relationship Id="rId61" Type="http://schemas.openxmlformats.org/officeDocument/2006/relationships/image" Target="../media/image890.png"/><Relationship Id="rId82" Type="http://schemas.openxmlformats.org/officeDocument/2006/relationships/customXml" Target="../ink/ink34.xml"/><Relationship Id="rId90" Type="http://schemas.openxmlformats.org/officeDocument/2006/relationships/customXml" Target="../ink/ink38.xml"/><Relationship Id="rId95" Type="http://schemas.openxmlformats.org/officeDocument/2006/relationships/customXml" Target="../ink/ink41.xml"/><Relationship Id="rId19" Type="http://schemas.openxmlformats.org/officeDocument/2006/relationships/image" Target="../media/image680.png"/><Relationship Id="rId14" Type="http://schemas.openxmlformats.org/officeDocument/2006/relationships/image" Target="../media/image100.png"/><Relationship Id="rId22" Type="http://schemas.openxmlformats.org/officeDocument/2006/relationships/customXml" Target="../ink/ink4.xml"/><Relationship Id="rId27" Type="http://schemas.openxmlformats.org/officeDocument/2006/relationships/image" Target="../media/image720.png"/><Relationship Id="rId30" Type="http://schemas.openxmlformats.org/officeDocument/2006/relationships/customXml" Target="../ink/ink8.xml"/><Relationship Id="rId35" Type="http://schemas.openxmlformats.org/officeDocument/2006/relationships/image" Target="../media/image760.png"/><Relationship Id="rId43" Type="http://schemas.openxmlformats.org/officeDocument/2006/relationships/image" Target="../media/image800.png"/><Relationship Id="rId48" Type="http://schemas.openxmlformats.org/officeDocument/2006/relationships/customXml" Target="../ink/ink17.xml"/><Relationship Id="rId56" Type="http://schemas.openxmlformats.org/officeDocument/2006/relationships/customXml" Target="../ink/ink21.xml"/><Relationship Id="rId64" Type="http://schemas.openxmlformats.org/officeDocument/2006/relationships/customXml" Target="../ink/ink25.xml"/><Relationship Id="rId69" Type="http://schemas.openxmlformats.org/officeDocument/2006/relationships/image" Target="../media/image93.png"/><Relationship Id="rId77" Type="http://schemas.openxmlformats.org/officeDocument/2006/relationships/image" Target="../media/image970.png"/><Relationship Id="rId100" Type="http://schemas.openxmlformats.org/officeDocument/2006/relationships/image" Target="../media/image108.png"/><Relationship Id="rId105" Type="http://schemas.openxmlformats.org/officeDocument/2006/relationships/customXml" Target="../ink/ink46.xml"/><Relationship Id="rId113" Type="http://schemas.openxmlformats.org/officeDocument/2006/relationships/customXml" Target="../ink/ink50.xml"/><Relationship Id="rId118" Type="http://schemas.openxmlformats.org/officeDocument/2006/relationships/image" Target="../media/image117.png"/><Relationship Id="rId8" Type="http://schemas.openxmlformats.org/officeDocument/2006/relationships/image" Target="../media/image46.png"/><Relationship Id="rId51" Type="http://schemas.openxmlformats.org/officeDocument/2006/relationships/image" Target="../media/image840.png"/><Relationship Id="rId72" Type="http://schemas.openxmlformats.org/officeDocument/2006/relationships/customXml" Target="../ink/ink29.xml"/><Relationship Id="rId80" Type="http://schemas.openxmlformats.org/officeDocument/2006/relationships/customXml" Target="../ink/ink33.xml"/><Relationship Id="rId85" Type="http://schemas.openxmlformats.org/officeDocument/2006/relationships/image" Target="../media/image1010.png"/><Relationship Id="rId93" Type="http://schemas.openxmlformats.org/officeDocument/2006/relationships/customXml" Target="../ink/ink40.xml"/><Relationship Id="rId98" Type="http://schemas.openxmlformats.org/officeDocument/2006/relationships/image" Target="../media/image107.png"/><Relationship Id="rId3" Type="http://schemas.openxmlformats.org/officeDocument/2006/relationships/image" Target="../media/image39.png"/><Relationship Id="rId12" Type="http://schemas.openxmlformats.org/officeDocument/2006/relationships/image" Target="../media/image50.png"/><Relationship Id="rId17" Type="http://schemas.openxmlformats.org/officeDocument/2006/relationships/image" Target="../media/image670.png"/><Relationship Id="rId25" Type="http://schemas.openxmlformats.org/officeDocument/2006/relationships/image" Target="../media/image710.png"/><Relationship Id="rId33" Type="http://schemas.openxmlformats.org/officeDocument/2006/relationships/image" Target="../media/image750.png"/><Relationship Id="rId38" Type="http://schemas.openxmlformats.org/officeDocument/2006/relationships/customXml" Target="../ink/ink12.xml"/><Relationship Id="rId46" Type="http://schemas.openxmlformats.org/officeDocument/2006/relationships/customXml" Target="../ink/ink16.xml"/><Relationship Id="rId59" Type="http://schemas.openxmlformats.org/officeDocument/2006/relationships/image" Target="../media/image880.png"/><Relationship Id="rId67" Type="http://schemas.openxmlformats.org/officeDocument/2006/relationships/image" Target="../media/image92.png"/><Relationship Id="rId103" Type="http://schemas.openxmlformats.org/officeDocument/2006/relationships/customXml" Target="../ink/ink45.xml"/><Relationship Id="rId108" Type="http://schemas.openxmlformats.org/officeDocument/2006/relationships/image" Target="../media/image112.png"/><Relationship Id="rId116" Type="http://schemas.openxmlformats.org/officeDocument/2006/relationships/image" Target="../media/image116.png"/><Relationship Id="rId20" Type="http://schemas.openxmlformats.org/officeDocument/2006/relationships/customXml" Target="../ink/ink3.xml"/><Relationship Id="rId41" Type="http://schemas.openxmlformats.org/officeDocument/2006/relationships/image" Target="../media/image790.png"/><Relationship Id="rId54" Type="http://schemas.openxmlformats.org/officeDocument/2006/relationships/customXml" Target="../ink/ink20.xml"/><Relationship Id="rId62" Type="http://schemas.openxmlformats.org/officeDocument/2006/relationships/customXml" Target="../ink/ink24.xml"/><Relationship Id="rId70" Type="http://schemas.openxmlformats.org/officeDocument/2006/relationships/customXml" Target="../ink/ink28.xml"/><Relationship Id="rId75" Type="http://schemas.openxmlformats.org/officeDocument/2006/relationships/image" Target="../media/image96.png"/><Relationship Id="rId83" Type="http://schemas.openxmlformats.org/officeDocument/2006/relationships/image" Target="../media/image1000.png"/><Relationship Id="rId88" Type="http://schemas.openxmlformats.org/officeDocument/2006/relationships/customXml" Target="../ink/ink37.xml"/><Relationship Id="rId91" Type="http://schemas.openxmlformats.org/officeDocument/2006/relationships/customXml" Target="../ink/ink39.xml"/><Relationship Id="rId96" Type="http://schemas.openxmlformats.org/officeDocument/2006/relationships/image" Target="../media/image106.png"/><Relationship Id="rId111" Type="http://schemas.openxmlformats.org/officeDocument/2006/relationships/customXml" Target="../ink/ink49.xml"/><Relationship Id="rId1" Type="http://schemas.openxmlformats.org/officeDocument/2006/relationships/slideLayout" Target="../slideLayouts/slideLayout1.xml"/><Relationship Id="rId6" Type="http://schemas.openxmlformats.org/officeDocument/2006/relationships/image" Target="../media/image44.png"/><Relationship Id="rId15" Type="http://schemas.openxmlformats.org/officeDocument/2006/relationships/image" Target="../media/image101.png"/><Relationship Id="rId23" Type="http://schemas.openxmlformats.org/officeDocument/2006/relationships/image" Target="../media/image700.png"/><Relationship Id="rId28" Type="http://schemas.openxmlformats.org/officeDocument/2006/relationships/customXml" Target="../ink/ink7.xml"/><Relationship Id="rId36" Type="http://schemas.openxmlformats.org/officeDocument/2006/relationships/customXml" Target="../ink/ink11.xml"/><Relationship Id="rId49" Type="http://schemas.openxmlformats.org/officeDocument/2006/relationships/image" Target="../media/image830.png"/><Relationship Id="rId57" Type="http://schemas.openxmlformats.org/officeDocument/2006/relationships/image" Target="../media/image870.png"/><Relationship Id="rId106" Type="http://schemas.openxmlformats.org/officeDocument/2006/relationships/image" Target="../media/image111.png"/><Relationship Id="rId114" Type="http://schemas.openxmlformats.org/officeDocument/2006/relationships/image" Target="../media/image115.png"/><Relationship Id="rId10" Type="http://schemas.openxmlformats.org/officeDocument/2006/relationships/image" Target="../media/image48.png"/><Relationship Id="rId31" Type="http://schemas.openxmlformats.org/officeDocument/2006/relationships/image" Target="../media/image740.png"/><Relationship Id="rId44" Type="http://schemas.openxmlformats.org/officeDocument/2006/relationships/customXml" Target="../ink/ink15.xml"/><Relationship Id="rId52" Type="http://schemas.openxmlformats.org/officeDocument/2006/relationships/customXml" Target="../ink/ink19.xml"/><Relationship Id="rId60" Type="http://schemas.openxmlformats.org/officeDocument/2006/relationships/customXml" Target="../ink/ink23.xml"/><Relationship Id="rId65" Type="http://schemas.openxmlformats.org/officeDocument/2006/relationships/image" Target="../media/image910.png"/><Relationship Id="rId73" Type="http://schemas.openxmlformats.org/officeDocument/2006/relationships/image" Target="../media/image95.png"/><Relationship Id="rId78" Type="http://schemas.openxmlformats.org/officeDocument/2006/relationships/customXml" Target="../ink/ink32.xml"/><Relationship Id="rId81" Type="http://schemas.openxmlformats.org/officeDocument/2006/relationships/image" Target="../media/image990.png"/><Relationship Id="rId86" Type="http://schemas.openxmlformats.org/officeDocument/2006/relationships/customXml" Target="../ink/ink36.xml"/><Relationship Id="rId94" Type="http://schemas.openxmlformats.org/officeDocument/2006/relationships/image" Target="../media/image105.png"/><Relationship Id="rId99" Type="http://schemas.openxmlformats.org/officeDocument/2006/relationships/customXml" Target="../ink/ink43.xml"/><Relationship Id="rId101" Type="http://schemas.openxmlformats.org/officeDocument/2006/relationships/customXml" Target="../ink/ink44.xml"/><Relationship Id="rId4" Type="http://schemas.openxmlformats.org/officeDocument/2006/relationships/image" Target="../media/image42.png"/><Relationship Id="rId9" Type="http://schemas.openxmlformats.org/officeDocument/2006/relationships/image" Target="../media/image47.png"/><Relationship Id="rId13" Type="http://schemas.openxmlformats.org/officeDocument/2006/relationships/image" Target="../media/image99.png"/><Relationship Id="rId18" Type="http://schemas.openxmlformats.org/officeDocument/2006/relationships/customXml" Target="../ink/ink2.xml"/><Relationship Id="rId39" Type="http://schemas.openxmlformats.org/officeDocument/2006/relationships/image" Target="../media/image780.png"/><Relationship Id="rId109" Type="http://schemas.openxmlformats.org/officeDocument/2006/relationships/customXml" Target="../ink/ink48.xml"/><Relationship Id="rId34" Type="http://schemas.openxmlformats.org/officeDocument/2006/relationships/customXml" Target="../ink/ink10.xml"/><Relationship Id="rId50" Type="http://schemas.openxmlformats.org/officeDocument/2006/relationships/customXml" Target="../ink/ink18.xml"/><Relationship Id="rId55" Type="http://schemas.openxmlformats.org/officeDocument/2006/relationships/image" Target="../media/image860.png"/><Relationship Id="rId76" Type="http://schemas.openxmlformats.org/officeDocument/2006/relationships/customXml" Target="../ink/ink31.xml"/><Relationship Id="rId97" Type="http://schemas.openxmlformats.org/officeDocument/2006/relationships/customXml" Target="../ink/ink42.xml"/><Relationship Id="rId104" Type="http://schemas.openxmlformats.org/officeDocument/2006/relationships/image" Target="../media/image110.png"/><Relationship Id="rId7" Type="http://schemas.openxmlformats.org/officeDocument/2006/relationships/image" Target="../media/image45.png"/><Relationship Id="rId71" Type="http://schemas.openxmlformats.org/officeDocument/2006/relationships/image" Target="../media/image94.png"/><Relationship Id="rId92" Type="http://schemas.openxmlformats.org/officeDocument/2006/relationships/image" Target="../media/image104.png"/><Relationship Id="rId2" Type="http://schemas.openxmlformats.org/officeDocument/2006/relationships/image" Target="../media/image98.png"/><Relationship Id="rId29" Type="http://schemas.openxmlformats.org/officeDocument/2006/relationships/image" Target="../media/image730.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customXml" Target="../ink/ink53.xml"/><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101.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118.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103.png"/></Relationships>
</file>

<file path=ppt/slides/_rels/slide18.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91.png"/><Relationship Id="rId18" Type="http://schemas.openxmlformats.org/officeDocument/2006/relationships/image" Target="../media/image120.jfif"/><Relationship Id="rId3" Type="http://schemas.microsoft.com/office/2007/relationships/hdphoto" Target="../media/hdphoto1.wdp"/><Relationship Id="rId21" Type="http://schemas.openxmlformats.org/officeDocument/2006/relationships/image" Target="../media/image122.jpeg"/><Relationship Id="rId7" Type="http://schemas.openxmlformats.org/officeDocument/2006/relationships/image" Target="../media/image47.png"/><Relationship Id="rId12" Type="http://schemas.openxmlformats.org/officeDocument/2006/relationships/image" Target="../media/image50.png"/><Relationship Id="rId17" Type="http://schemas.openxmlformats.org/officeDocument/2006/relationships/image" Target="../media/image42.png"/><Relationship Id="rId2" Type="http://schemas.openxmlformats.org/officeDocument/2006/relationships/image" Target="../media/image85.png"/><Relationship Id="rId16" Type="http://schemas.openxmlformats.org/officeDocument/2006/relationships/image" Target="../media/image100.png"/><Relationship Id="rId20" Type="http://schemas.openxmlformats.org/officeDocument/2006/relationships/hyperlink" Target="https://pixabay.com/ko/photos/%EB%94%A4%EC%84%AC-%EC%9D%8C%EC%8B%9D-%EB%A7%8C-%EB%91%90-%EC%9A%94%EB%A6%AC-5082653/" TargetMode="Externa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9.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0.png"/><Relationship Id="rId19" Type="http://schemas.openxmlformats.org/officeDocument/2006/relationships/image" Target="../media/image121.jpg"/><Relationship Id="rId4" Type="http://schemas.openxmlformats.org/officeDocument/2006/relationships/image" Target="../media/image98.png"/><Relationship Id="rId9" Type="http://schemas.openxmlformats.org/officeDocument/2006/relationships/image" Target="../media/image45.png"/><Relationship Id="rId14" Type="http://schemas.openxmlformats.org/officeDocument/2006/relationships/image" Target="../media/image46.png"/><Relationship Id="rId22" Type="http://schemas.openxmlformats.org/officeDocument/2006/relationships/hyperlink" Target="https://pxhere.com/ko/photo/71170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124.png"/><Relationship Id="rId18" Type="http://schemas.openxmlformats.org/officeDocument/2006/relationships/image" Target="../media/image98.png"/><Relationship Id="rId3" Type="http://schemas.openxmlformats.org/officeDocument/2006/relationships/image" Target="../media/image47.png"/><Relationship Id="rId7" Type="http://schemas.openxmlformats.org/officeDocument/2006/relationships/image" Target="../media/image49.png"/><Relationship Id="rId12" Type="http://schemas.openxmlformats.org/officeDocument/2006/relationships/image" Target="../media/image123.png"/><Relationship Id="rId17" Type="http://schemas.microsoft.com/office/2007/relationships/hdphoto" Target="../media/hdphoto1.wdp"/><Relationship Id="rId2" Type="http://schemas.openxmlformats.org/officeDocument/2006/relationships/image" Target="../media/image39.png"/><Relationship Id="rId16" Type="http://schemas.openxmlformats.org/officeDocument/2006/relationships/image" Target="../media/image85.png"/><Relationship Id="rId20" Type="http://schemas.openxmlformats.org/officeDocument/2006/relationships/image" Target="../media/image100.png"/><Relationship Id="rId1" Type="http://schemas.openxmlformats.org/officeDocument/2006/relationships/slideLayout" Target="../slideLayouts/slideLayout1.xml"/><Relationship Id="rId6" Type="http://schemas.openxmlformats.org/officeDocument/2006/relationships/image" Target="../media/image90.png"/><Relationship Id="rId11" Type="http://schemas.openxmlformats.org/officeDocument/2006/relationships/image" Target="../media/image42.png"/><Relationship Id="rId5" Type="http://schemas.openxmlformats.org/officeDocument/2006/relationships/image" Target="../media/image45.png"/><Relationship Id="rId15" Type="http://schemas.openxmlformats.org/officeDocument/2006/relationships/image" Target="../media/image89.png"/><Relationship Id="rId10" Type="http://schemas.openxmlformats.org/officeDocument/2006/relationships/image" Target="../media/image46.png"/><Relationship Id="rId19" Type="http://schemas.openxmlformats.org/officeDocument/2006/relationships/image" Target="../media/image99.png"/><Relationship Id="rId4" Type="http://schemas.openxmlformats.org/officeDocument/2006/relationships/image" Target="../media/image43.png"/><Relationship Id="rId9" Type="http://schemas.openxmlformats.org/officeDocument/2006/relationships/image" Target="../media/image91.png"/><Relationship Id="rId14" Type="http://schemas.openxmlformats.org/officeDocument/2006/relationships/image" Target="../media/image125.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5.sv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hyperlink" Target="https://pixnio.com/ko/%EC%82%AC%EB%9E%8C%EB%93%A4/%EC%95%84%EC%9D%B4-%EB%93%A4/%EC%96%B4%EB%A6%B0%EC%9D%B4-%EC%9D%B8%EB%AC%BC-%EC%97%AC%EC%9E%90-%EA%B7%80%EC%97%AC%EC%9A%B4-%EC%86%90-%EC%96%BC%EA%B5%B4-%EC%95%84%EA%B8%B0-%EC%82%AC%EB%9E%8C-%EC%98%88%EC%81%9C-%EB%A7%A4" TargetMode="External"/><Relationship Id="rId3" Type="http://schemas.openxmlformats.org/officeDocument/2006/relationships/image" Target="../media/image47.png"/><Relationship Id="rId7" Type="http://schemas.openxmlformats.org/officeDocument/2006/relationships/image" Target="../media/image130.png"/><Relationship Id="rId12" Type="http://schemas.openxmlformats.org/officeDocument/2006/relationships/image" Target="../media/image135.jpeg"/><Relationship Id="rId2" Type="http://schemas.openxmlformats.org/officeDocument/2006/relationships/image" Target="../media/image126.png"/><Relationship Id="rId16" Type="http://schemas.openxmlformats.org/officeDocument/2006/relationships/image" Target="../media/image137.jfif"/><Relationship Id="rId1" Type="http://schemas.openxmlformats.org/officeDocument/2006/relationships/slideLayout" Target="../slideLayouts/slideLayout1.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hyperlink" Target="https://taeki33.tistory.com/1532" TargetMode="External"/><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6.net"/></Relationships>
</file>

<file path=ppt/slides/_rels/slide23.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43.png"/><Relationship Id="rId18" Type="http://schemas.openxmlformats.org/officeDocument/2006/relationships/image" Target="../media/image44.png"/><Relationship Id="rId3" Type="http://schemas.openxmlformats.org/officeDocument/2006/relationships/image" Target="../media/image139.png"/><Relationship Id="rId21" Type="http://schemas.openxmlformats.org/officeDocument/2006/relationships/image" Target="../media/image149.png"/><Relationship Id="rId7" Type="http://schemas.openxmlformats.org/officeDocument/2006/relationships/image" Target="../media/image143.png"/><Relationship Id="rId12" Type="http://schemas.openxmlformats.org/officeDocument/2006/relationships/image" Target="../media/image47.png"/><Relationship Id="rId17" Type="http://schemas.openxmlformats.org/officeDocument/2006/relationships/image" Target="../media/image50.png"/><Relationship Id="rId2" Type="http://schemas.openxmlformats.org/officeDocument/2006/relationships/image" Target="../media/image138.png"/><Relationship Id="rId16" Type="http://schemas.openxmlformats.org/officeDocument/2006/relationships/image" Target="../media/image49.png"/><Relationship Id="rId20" Type="http://schemas.openxmlformats.org/officeDocument/2006/relationships/image" Target="../media/image148.png"/><Relationship Id="rId1" Type="http://schemas.openxmlformats.org/officeDocument/2006/relationships/slideLayout" Target="../slideLayouts/slideLayout1.xml"/><Relationship Id="rId6" Type="http://schemas.openxmlformats.org/officeDocument/2006/relationships/image" Target="../media/image142.png"/><Relationship Id="rId11" Type="http://schemas.openxmlformats.org/officeDocument/2006/relationships/image" Target="../media/image146.png"/><Relationship Id="rId5" Type="http://schemas.openxmlformats.org/officeDocument/2006/relationships/image" Target="../media/image141.png"/><Relationship Id="rId15" Type="http://schemas.openxmlformats.org/officeDocument/2006/relationships/image" Target="../media/image90.png"/><Relationship Id="rId10" Type="http://schemas.openxmlformats.org/officeDocument/2006/relationships/image" Target="../media/image39.png"/><Relationship Id="rId19" Type="http://schemas.openxmlformats.org/officeDocument/2006/relationships/image" Target="../media/image46.png"/><Relationship Id="rId4" Type="http://schemas.openxmlformats.org/officeDocument/2006/relationships/image" Target="../media/image140.png"/><Relationship Id="rId9" Type="http://schemas.openxmlformats.org/officeDocument/2006/relationships/image" Target="../media/image145.png"/><Relationship Id="rId14" Type="http://schemas.openxmlformats.org/officeDocument/2006/relationships/image" Target="../media/image147.png"/></Relationships>
</file>

<file path=ppt/slides/_rels/slide24.xml.rels><?xml version="1.0" encoding="UTF-8" standalone="yes"?>
<Relationships xmlns="http://schemas.openxmlformats.org/package/2006/relationships"><Relationship Id="rId8" Type="http://schemas.openxmlformats.org/officeDocument/2006/relationships/customXml" Target="../ink/ink54.xml"/><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 Id="rId9" Type="http://schemas.openxmlformats.org/officeDocument/2006/relationships/image" Target="../media/image1540.png"/></Relationships>
</file>

<file path=ppt/slides/_rels/slide25.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50.png"/><Relationship Id="rId7" Type="http://schemas.openxmlformats.org/officeDocument/2006/relationships/image" Target="../media/image153.png"/><Relationship Id="rId2" Type="http://schemas.openxmlformats.org/officeDocument/2006/relationships/image" Target="../media/image156.png"/><Relationship Id="rId1" Type="http://schemas.openxmlformats.org/officeDocument/2006/relationships/slideLayout" Target="../slideLayouts/slideLayout1.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7.png"/></Relationships>
</file>

<file path=ppt/slides/_rels/slide26.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39.png"/><Relationship Id="rId18" Type="http://schemas.openxmlformats.org/officeDocument/2006/relationships/image" Target="../media/image49.png"/><Relationship Id="rId26" Type="http://schemas.openxmlformats.org/officeDocument/2006/relationships/image" Target="../media/image174.png"/><Relationship Id="rId3" Type="http://schemas.openxmlformats.org/officeDocument/2006/relationships/image" Target="../media/image159.png"/><Relationship Id="rId21" Type="http://schemas.openxmlformats.org/officeDocument/2006/relationships/image" Target="../media/image169.png"/><Relationship Id="rId7" Type="http://schemas.openxmlformats.org/officeDocument/2006/relationships/image" Target="../media/image163.png"/><Relationship Id="rId12" Type="http://schemas.openxmlformats.org/officeDocument/2006/relationships/image" Target="../media/image168.png"/><Relationship Id="rId17" Type="http://schemas.openxmlformats.org/officeDocument/2006/relationships/image" Target="../media/image90.png"/><Relationship Id="rId25" Type="http://schemas.openxmlformats.org/officeDocument/2006/relationships/image" Target="../media/image173.png"/><Relationship Id="rId2" Type="http://schemas.openxmlformats.org/officeDocument/2006/relationships/image" Target="../media/image158.png"/><Relationship Id="rId16" Type="http://schemas.openxmlformats.org/officeDocument/2006/relationships/image" Target="../media/image45.png"/><Relationship Id="rId20" Type="http://schemas.openxmlformats.org/officeDocument/2006/relationships/image" Target="../media/image44.png"/><Relationship Id="rId29" Type="http://schemas.openxmlformats.org/officeDocument/2006/relationships/image" Target="../media/image177.png"/><Relationship Id="rId1" Type="http://schemas.openxmlformats.org/officeDocument/2006/relationships/slideLayout" Target="../slideLayouts/slideLayout1.xml"/><Relationship Id="rId6" Type="http://schemas.openxmlformats.org/officeDocument/2006/relationships/image" Target="../media/image162.png"/><Relationship Id="rId11" Type="http://schemas.openxmlformats.org/officeDocument/2006/relationships/image" Target="../media/image167.png"/><Relationship Id="rId24" Type="http://schemas.openxmlformats.org/officeDocument/2006/relationships/image" Target="../media/image172.png"/><Relationship Id="rId5" Type="http://schemas.openxmlformats.org/officeDocument/2006/relationships/image" Target="../media/image161.png"/><Relationship Id="rId15" Type="http://schemas.openxmlformats.org/officeDocument/2006/relationships/image" Target="../media/image43.png"/><Relationship Id="rId23" Type="http://schemas.openxmlformats.org/officeDocument/2006/relationships/image" Target="../media/image171.png"/><Relationship Id="rId28" Type="http://schemas.openxmlformats.org/officeDocument/2006/relationships/image" Target="../media/image176.png"/><Relationship Id="rId10" Type="http://schemas.openxmlformats.org/officeDocument/2006/relationships/image" Target="../media/image166.png"/><Relationship Id="rId19" Type="http://schemas.openxmlformats.org/officeDocument/2006/relationships/image" Target="../media/image50.png"/><Relationship Id="rId31" Type="http://schemas.openxmlformats.org/officeDocument/2006/relationships/image" Target="../media/image179.png"/><Relationship Id="rId4" Type="http://schemas.openxmlformats.org/officeDocument/2006/relationships/image" Target="../media/image160.png"/><Relationship Id="rId9" Type="http://schemas.openxmlformats.org/officeDocument/2006/relationships/image" Target="../media/image165.png"/><Relationship Id="rId14" Type="http://schemas.openxmlformats.org/officeDocument/2006/relationships/image" Target="../media/image47.png"/><Relationship Id="rId22" Type="http://schemas.openxmlformats.org/officeDocument/2006/relationships/image" Target="../media/image170.png"/><Relationship Id="rId27" Type="http://schemas.openxmlformats.org/officeDocument/2006/relationships/image" Target="../media/image175.png"/><Relationship Id="rId30" Type="http://schemas.openxmlformats.org/officeDocument/2006/relationships/image" Target="../media/image178.png"/></Relationships>
</file>

<file path=ppt/slides/_rels/slide27.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84.png"/><Relationship Id="rId18" Type="http://schemas.openxmlformats.org/officeDocument/2006/relationships/image" Target="../media/image39.png"/><Relationship Id="rId26" Type="http://schemas.openxmlformats.org/officeDocument/2006/relationships/image" Target="../media/image46.png"/><Relationship Id="rId3" Type="http://schemas.openxmlformats.org/officeDocument/2006/relationships/image" Target="../media/image181.png"/><Relationship Id="rId21" Type="http://schemas.openxmlformats.org/officeDocument/2006/relationships/image" Target="../media/image45.png"/><Relationship Id="rId7" Type="http://schemas.openxmlformats.org/officeDocument/2006/relationships/image" Target="../media/image98.png"/><Relationship Id="rId12" Type="http://schemas.openxmlformats.org/officeDocument/2006/relationships/image" Target="../media/image89.png"/><Relationship Id="rId17" Type="http://schemas.openxmlformats.org/officeDocument/2006/relationships/image" Target="../media/image188.png"/><Relationship Id="rId25" Type="http://schemas.openxmlformats.org/officeDocument/2006/relationships/image" Target="../media/image91.png"/><Relationship Id="rId2" Type="http://schemas.openxmlformats.org/officeDocument/2006/relationships/image" Target="../media/image180.png"/><Relationship Id="rId16" Type="http://schemas.openxmlformats.org/officeDocument/2006/relationships/image" Target="../media/image187.png"/><Relationship Id="rId20"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88.png"/><Relationship Id="rId11" Type="http://schemas.openxmlformats.org/officeDocument/2006/relationships/image" Target="../media/image183.png"/><Relationship Id="rId24" Type="http://schemas.openxmlformats.org/officeDocument/2006/relationships/image" Target="../media/image50.png"/><Relationship Id="rId5" Type="http://schemas.openxmlformats.org/officeDocument/2006/relationships/image" Target="../media/image87.png"/><Relationship Id="rId15" Type="http://schemas.openxmlformats.org/officeDocument/2006/relationships/image" Target="../media/image186.png"/><Relationship Id="rId23" Type="http://schemas.openxmlformats.org/officeDocument/2006/relationships/image" Target="../media/image49.png"/><Relationship Id="rId10" Type="http://schemas.openxmlformats.org/officeDocument/2006/relationships/image" Target="../media/image182.png"/><Relationship Id="rId19" Type="http://schemas.openxmlformats.org/officeDocument/2006/relationships/image" Target="../media/image47.png"/><Relationship Id="rId4" Type="http://schemas.openxmlformats.org/officeDocument/2006/relationships/image" Target="../media/image86.png"/><Relationship Id="rId9" Type="http://schemas.openxmlformats.org/officeDocument/2006/relationships/image" Target="../media/image100.png"/><Relationship Id="rId14" Type="http://schemas.openxmlformats.org/officeDocument/2006/relationships/image" Target="../media/image185.png"/><Relationship Id="rId22" Type="http://schemas.openxmlformats.org/officeDocument/2006/relationships/image" Target="../media/image90.png"/></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192.png"/><Relationship Id="rId18" Type="http://schemas.openxmlformats.org/officeDocument/2006/relationships/image" Target="../media/image197.png"/><Relationship Id="rId26" Type="http://schemas.openxmlformats.org/officeDocument/2006/relationships/image" Target="../media/image205.png"/><Relationship Id="rId3" Type="http://schemas.openxmlformats.org/officeDocument/2006/relationships/image" Target="../media/image47.png"/><Relationship Id="rId21" Type="http://schemas.openxmlformats.org/officeDocument/2006/relationships/image" Target="../media/image200.png"/><Relationship Id="rId7" Type="http://schemas.openxmlformats.org/officeDocument/2006/relationships/image" Target="../media/image49.png"/><Relationship Id="rId12" Type="http://schemas.openxmlformats.org/officeDocument/2006/relationships/image" Target="../media/image191.png"/><Relationship Id="rId17" Type="http://schemas.openxmlformats.org/officeDocument/2006/relationships/image" Target="../media/image196.png"/><Relationship Id="rId25" Type="http://schemas.openxmlformats.org/officeDocument/2006/relationships/image" Target="../media/image204.png"/><Relationship Id="rId33" Type="http://schemas.openxmlformats.org/officeDocument/2006/relationships/image" Target="../media/image212.png"/><Relationship Id="rId2" Type="http://schemas.openxmlformats.org/officeDocument/2006/relationships/image" Target="../media/image39.png"/><Relationship Id="rId16" Type="http://schemas.openxmlformats.org/officeDocument/2006/relationships/image" Target="../media/image195.png"/><Relationship Id="rId20" Type="http://schemas.openxmlformats.org/officeDocument/2006/relationships/image" Target="../media/image199.png"/><Relationship Id="rId29" Type="http://schemas.openxmlformats.org/officeDocument/2006/relationships/image" Target="../media/image208.png"/><Relationship Id="rId1" Type="http://schemas.openxmlformats.org/officeDocument/2006/relationships/slideLayout" Target="../slideLayouts/slideLayout1.xml"/><Relationship Id="rId6" Type="http://schemas.openxmlformats.org/officeDocument/2006/relationships/image" Target="../media/image90.png"/><Relationship Id="rId11" Type="http://schemas.openxmlformats.org/officeDocument/2006/relationships/image" Target="../media/image190.png"/><Relationship Id="rId24" Type="http://schemas.openxmlformats.org/officeDocument/2006/relationships/image" Target="../media/image203.png"/><Relationship Id="rId32" Type="http://schemas.openxmlformats.org/officeDocument/2006/relationships/image" Target="../media/image211.png"/><Relationship Id="rId5" Type="http://schemas.openxmlformats.org/officeDocument/2006/relationships/image" Target="../media/image45.png"/><Relationship Id="rId15" Type="http://schemas.openxmlformats.org/officeDocument/2006/relationships/image" Target="../media/image194.png"/><Relationship Id="rId23" Type="http://schemas.openxmlformats.org/officeDocument/2006/relationships/image" Target="../media/image202.png"/><Relationship Id="rId28" Type="http://schemas.openxmlformats.org/officeDocument/2006/relationships/image" Target="../media/image207.png"/><Relationship Id="rId10" Type="http://schemas.openxmlformats.org/officeDocument/2006/relationships/image" Target="../media/image46.png"/><Relationship Id="rId19" Type="http://schemas.openxmlformats.org/officeDocument/2006/relationships/image" Target="../media/image198.png"/><Relationship Id="rId31" Type="http://schemas.openxmlformats.org/officeDocument/2006/relationships/image" Target="../media/image210.png"/><Relationship Id="rId4" Type="http://schemas.openxmlformats.org/officeDocument/2006/relationships/image" Target="../media/image189.png"/><Relationship Id="rId9" Type="http://schemas.openxmlformats.org/officeDocument/2006/relationships/image" Target="../media/image44.png"/><Relationship Id="rId14" Type="http://schemas.openxmlformats.org/officeDocument/2006/relationships/image" Target="../media/image193.png"/><Relationship Id="rId22" Type="http://schemas.openxmlformats.org/officeDocument/2006/relationships/image" Target="../media/image201.png"/><Relationship Id="rId27" Type="http://schemas.openxmlformats.org/officeDocument/2006/relationships/image" Target="../media/image206.png"/><Relationship Id="rId30" Type="http://schemas.openxmlformats.org/officeDocument/2006/relationships/image" Target="../media/image209.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5.sv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1.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3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19.png"/><Relationship Id="rId11" Type="http://schemas.openxmlformats.org/officeDocument/2006/relationships/image" Target="../media/image220.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218.png"/><Relationship Id="rId9" Type="http://schemas.openxmlformats.org/officeDocument/2006/relationships/image" Target="../media/image15.png"/><Relationship Id="rId1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png"/><Relationship Id="rId2" Type="http://schemas.openxmlformats.org/officeDocument/2006/relationships/image" Target="../media/image221.png"/><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png"/><Relationship Id="rId10" Type="http://schemas.openxmlformats.org/officeDocument/2006/relationships/image" Target="../media/image229.png"/><Relationship Id="rId4" Type="http://schemas.openxmlformats.org/officeDocument/2006/relationships/image" Target="../media/image223.png"/><Relationship Id="rId9" Type="http://schemas.openxmlformats.org/officeDocument/2006/relationships/image" Target="../media/image228.png"/></Relationships>
</file>

<file path=ppt/slides/_rels/slide37.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image" Target="../media/image230.png"/><Relationship Id="rId1" Type="http://schemas.openxmlformats.org/officeDocument/2006/relationships/slideLayout" Target="../slideLayouts/slideLayout1.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 Id="rId9" Type="http://schemas.openxmlformats.org/officeDocument/2006/relationships/image" Target="../media/image237.png"/></Relationships>
</file>

<file path=ppt/slides/_rels/slide38.xml.rels><?xml version="1.0" encoding="UTF-8" standalone="yes"?>
<Relationships xmlns="http://schemas.openxmlformats.org/package/2006/relationships"><Relationship Id="rId8" Type="http://schemas.openxmlformats.org/officeDocument/2006/relationships/image" Target="../media/image244.png"/><Relationship Id="rId13" Type="http://schemas.openxmlformats.org/officeDocument/2006/relationships/image" Target="../media/image249.png"/><Relationship Id="rId18" Type="http://schemas.openxmlformats.org/officeDocument/2006/relationships/image" Target="../media/image254.png"/><Relationship Id="rId3" Type="http://schemas.openxmlformats.org/officeDocument/2006/relationships/image" Target="../media/image239.png"/><Relationship Id="rId7" Type="http://schemas.openxmlformats.org/officeDocument/2006/relationships/image" Target="../media/image243.png"/><Relationship Id="rId12" Type="http://schemas.openxmlformats.org/officeDocument/2006/relationships/image" Target="../media/image248.png"/><Relationship Id="rId17" Type="http://schemas.openxmlformats.org/officeDocument/2006/relationships/image" Target="../media/image253.png"/><Relationship Id="rId2" Type="http://schemas.openxmlformats.org/officeDocument/2006/relationships/image" Target="../media/image238.png"/><Relationship Id="rId16" Type="http://schemas.openxmlformats.org/officeDocument/2006/relationships/image" Target="../media/image252.png"/><Relationship Id="rId20" Type="http://schemas.openxmlformats.org/officeDocument/2006/relationships/image" Target="../media/image256.png"/><Relationship Id="rId1" Type="http://schemas.openxmlformats.org/officeDocument/2006/relationships/slideLayout" Target="../slideLayouts/slideLayout1.xml"/><Relationship Id="rId6" Type="http://schemas.openxmlformats.org/officeDocument/2006/relationships/image" Target="../media/image242.png"/><Relationship Id="rId11" Type="http://schemas.openxmlformats.org/officeDocument/2006/relationships/image" Target="../media/image247.png"/><Relationship Id="rId5" Type="http://schemas.openxmlformats.org/officeDocument/2006/relationships/image" Target="../media/image241.png"/><Relationship Id="rId15" Type="http://schemas.openxmlformats.org/officeDocument/2006/relationships/image" Target="../media/image251.png"/><Relationship Id="rId10" Type="http://schemas.openxmlformats.org/officeDocument/2006/relationships/image" Target="../media/image246.png"/><Relationship Id="rId19" Type="http://schemas.openxmlformats.org/officeDocument/2006/relationships/image" Target="../media/image255.png"/><Relationship Id="rId4" Type="http://schemas.openxmlformats.org/officeDocument/2006/relationships/image" Target="../media/image240.png"/><Relationship Id="rId9" Type="http://schemas.openxmlformats.org/officeDocument/2006/relationships/image" Target="../media/image245.png"/><Relationship Id="rId14" Type="http://schemas.openxmlformats.org/officeDocument/2006/relationships/image" Target="../media/image250.png"/></Relationships>
</file>

<file path=ppt/slides/_rels/slide39.xml.rels><?xml version="1.0" encoding="UTF-8" standalone="yes"?>
<Relationships xmlns="http://schemas.openxmlformats.org/package/2006/relationships"><Relationship Id="rId8" Type="http://schemas.openxmlformats.org/officeDocument/2006/relationships/image" Target="../media/image258.png"/><Relationship Id="rId3" Type="http://schemas.openxmlformats.org/officeDocument/2006/relationships/image" Target="../media/image33.png"/><Relationship Id="rId7" Type="http://schemas.openxmlformats.org/officeDocument/2006/relationships/image" Target="../media/image257.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259.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5.svg"/><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39" Type="http://schemas.openxmlformats.org/officeDocument/2006/relationships/image" Target="../media/image266.png"/><Relationship Id="rId3" Type="http://schemas.openxmlformats.org/officeDocument/2006/relationships/image" Target="../media/image54.png"/><Relationship Id="rId21" Type="http://schemas.openxmlformats.org/officeDocument/2006/relationships/image" Target="../media/image72.png"/><Relationship Id="rId34" Type="http://schemas.openxmlformats.org/officeDocument/2006/relationships/image" Target="../media/image83.png"/><Relationship Id="rId42" Type="http://schemas.openxmlformats.org/officeDocument/2006/relationships/image" Target="../media/image269.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33" Type="http://schemas.openxmlformats.org/officeDocument/2006/relationships/image" Target="../media/image261.png"/><Relationship Id="rId38" Type="http://schemas.openxmlformats.org/officeDocument/2006/relationships/image" Target="../media/image265.png"/><Relationship Id="rId46" Type="http://schemas.openxmlformats.org/officeDocument/2006/relationships/image" Target="../media/image273.png"/><Relationship Id="rId2" Type="http://schemas.openxmlformats.org/officeDocument/2006/relationships/image" Target="../media/image53.png"/><Relationship Id="rId16" Type="http://schemas.openxmlformats.org/officeDocument/2006/relationships/image" Target="../media/image67.png"/><Relationship Id="rId20" Type="http://schemas.openxmlformats.org/officeDocument/2006/relationships/image" Target="../media/image71.png"/><Relationship Id="rId29" Type="http://schemas.openxmlformats.org/officeDocument/2006/relationships/image" Target="../media/image80.png"/><Relationship Id="rId41" Type="http://schemas.openxmlformats.org/officeDocument/2006/relationships/image" Target="../media/image268.png"/><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png"/><Relationship Id="rId32" Type="http://schemas.openxmlformats.org/officeDocument/2006/relationships/image" Target="../media/image260.png"/><Relationship Id="rId37" Type="http://schemas.openxmlformats.org/officeDocument/2006/relationships/image" Target="../media/image264.png"/><Relationship Id="rId40" Type="http://schemas.openxmlformats.org/officeDocument/2006/relationships/image" Target="../media/image267.png"/><Relationship Id="rId45" Type="http://schemas.openxmlformats.org/officeDocument/2006/relationships/image" Target="../media/image272.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28" Type="http://schemas.openxmlformats.org/officeDocument/2006/relationships/image" Target="../media/image79.png"/><Relationship Id="rId36" Type="http://schemas.openxmlformats.org/officeDocument/2006/relationships/image" Target="../media/image263.png"/><Relationship Id="rId10" Type="http://schemas.openxmlformats.org/officeDocument/2006/relationships/image" Target="../media/image61.png"/><Relationship Id="rId19" Type="http://schemas.openxmlformats.org/officeDocument/2006/relationships/image" Target="../media/image70.png"/><Relationship Id="rId31" Type="http://schemas.openxmlformats.org/officeDocument/2006/relationships/image" Target="../media/image82.png"/><Relationship Id="rId44" Type="http://schemas.openxmlformats.org/officeDocument/2006/relationships/image" Target="../media/image27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png"/><Relationship Id="rId30" Type="http://schemas.openxmlformats.org/officeDocument/2006/relationships/image" Target="../media/image81.png"/><Relationship Id="rId35" Type="http://schemas.openxmlformats.org/officeDocument/2006/relationships/image" Target="../media/image262.png"/><Relationship Id="rId43" Type="http://schemas.openxmlformats.org/officeDocument/2006/relationships/image" Target="../media/image270.png"/></Relationships>
</file>

<file path=ppt/slides/_rels/slide4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19.png"/><Relationship Id="rId11" Type="http://schemas.openxmlformats.org/officeDocument/2006/relationships/image" Target="../media/image220.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218.png"/><Relationship Id="rId9" Type="http://schemas.openxmlformats.org/officeDocument/2006/relationships/image" Target="../media/image15.png"/><Relationship Id="rId14" Type="http://schemas.openxmlformats.org/officeDocument/2006/relationships/image" Target="../media/image19.png"/></Relationships>
</file>

<file path=ppt/slides/_rels/slide4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0.png"/><Relationship Id="rId3" Type="http://schemas.openxmlformats.org/officeDocument/2006/relationships/image" Target="../media/image86.png"/><Relationship Id="rId7" Type="http://schemas.openxmlformats.org/officeDocument/2006/relationships/image" Target="../media/image39.png"/><Relationship Id="rId12" Type="http://schemas.openxmlformats.org/officeDocument/2006/relationships/image" Target="../media/image49.png"/><Relationship Id="rId2" Type="http://schemas.openxmlformats.org/officeDocument/2006/relationships/image" Target="../media/image180.png"/><Relationship Id="rId16"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89.png"/><Relationship Id="rId11" Type="http://schemas.openxmlformats.org/officeDocument/2006/relationships/image" Target="../media/image90.png"/><Relationship Id="rId5" Type="http://schemas.openxmlformats.org/officeDocument/2006/relationships/image" Target="../media/image88.png"/><Relationship Id="rId15" Type="http://schemas.openxmlformats.org/officeDocument/2006/relationships/image" Target="../media/image46.png"/><Relationship Id="rId10" Type="http://schemas.openxmlformats.org/officeDocument/2006/relationships/image" Target="../media/image45.png"/><Relationship Id="rId4" Type="http://schemas.openxmlformats.org/officeDocument/2006/relationships/image" Target="../media/image87.png"/><Relationship Id="rId9" Type="http://schemas.openxmlformats.org/officeDocument/2006/relationships/image" Target="../media/image43.png"/><Relationship Id="rId1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5.sv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hyperlink" Target="https://onpc.kr/6452076" TargetMode="External"/><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hyperlink" Target="https://pxhere.com/ko/photo/1059674" TargetMode="External"/><Relationship Id="rId4" Type="http://schemas.openxmlformats.org/officeDocument/2006/relationships/image" Target="../media/image34.png"/><Relationship Id="rId9" Type="http://schemas.openxmlformats.org/officeDocument/2006/relationships/image" Target="../media/image38.jpe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Object 3"/>
          <p:cNvSpPr txBox="1"/>
          <p:nvPr/>
        </p:nvSpPr>
        <p:spPr>
          <a:xfrm>
            <a:off x="5906307" y="8195831"/>
            <a:ext cx="6473098" cy="830997"/>
          </a:xfrm>
          <a:prstGeom prst="rect">
            <a:avLst/>
          </a:prstGeom>
          <a:noFill/>
        </p:spPr>
        <p:txBody>
          <a:bodyPr wrap="square" rtlCol="0" anchor="t">
            <a:spAutoFit/>
          </a:bodyPr>
          <a:lstStyle/>
          <a:p>
            <a:pPr algn="ctr"/>
            <a:r>
              <a:rPr lang="ko-KR" altLang="en-US" sz="4800" dirty="0" err="1">
                <a:solidFill>
                  <a:srgbClr val="3A3A3A"/>
                </a:solidFill>
                <a:latin typeface="KoPub돋움체 Bold" panose="02020603020101020101" pitchFamily="18" charset="-127"/>
                <a:ea typeface="KoPub돋움체 Bold" panose="02020603020101020101" pitchFamily="18" charset="-127"/>
              </a:rPr>
              <a:t>눌러쿡</a:t>
            </a:r>
            <a:r>
              <a:rPr lang="ko-KR" altLang="en-US" sz="4800" dirty="0">
                <a:solidFill>
                  <a:srgbClr val="3A3A3A"/>
                </a:solidFill>
                <a:latin typeface="KoPub돋움체 Bold" panose="02020603020101020101" pitchFamily="18" charset="-127"/>
                <a:ea typeface="KoPub돋움체 Bold" panose="02020603020101020101" pitchFamily="18" charset="-127"/>
              </a:rPr>
              <a:t> 사업계획서</a:t>
            </a:r>
            <a:endParaRPr lang="en-US" sz="4800" dirty="0">
              <a:solidFill>
                <a:srgbClr val="3A3A3A"/>
              </a:solidFill>
              <a:latin typeface="KoPub돋움체 Bold" panose="02020603020101020101" pitchFamily="18" charset="-127"/>
              <a:ea typeface="KoPub돋움체 Bold" panose="02020603020101020101" pitchFamily="18" charset="-127"/>
            </a:endParaRPr>
          </a:p>
        </p:txBody>
      </p:sp>
      <p:grpSp>
        <p:nvGrpSpPr>
          <p:cNvPr id="1001" name="그룹 1001"/>
          <p:cNvGrpSpPr/>
          <p:nvPr/>
        </p:nvGrpSpPr>
        <p:grpSpPr>
          <a:xfrm>
            <a:off x="0" y="0"/>
            <a:ext cx="9142857" cy="6923810"/>
            <a:chOff x="0" y="0"/>
            <a:chExt cx="9142857" cy="6923810"/>
          </a:xfrm>
        </p:grpSpPr>
        <p:pic>
          <p:nvPicPr>
            <p:cNvPr id="7" name="Object 6"/>
            <p:cNvPicPr>
              <a:picLocks noChangeAspect="1"/>
            </p:cNvPicPr>
            <p:nvPr/>
          </p:nvPicPr>
          <p:blipFill>
            <a:blip r:embed="rId2" cstate="print"/>
            <a:stretch>
              <a:fillRect/>
            </a:stretch>
          </p:blipFill>
          <p:spPr>
            <a:xfrm>
              <a:off x="0" y="0"/>
              <a:ext cx="9142857" cy="6923810"/>
            </a:xfrm>
            <a:prstGeom prst="rect">
              <a:avLst/>
            </a:prstGeom>
          </p:spPr>
        </p:pic>
      </p:grpSp>
      <p:grpSp>
        <p:nvGrpSpPr>
          <p:cNvPr id="1002" name="그룹 1002"/>
          <p:cNvGrpSpPr/>
          <p:nvPr/>
        </p:nvGrpSpPr>
        <p:grpSpPr>
          <a:xfrm>
            <a:off x="9142857" y="0"/>
            <a:ext cx="9161905" cy="6923810"/>
            <a:chOff x="9142857" y="0"/>
            <a:chExt cx="9161905" cy="6923810"/>
          </a:xfrm>
        </p:grpSpPr>
        <p:pic>
          <p:nvPicPr>
            <p:cNvPr id="10" name="Object 9"/>
            <p:cNvPicPr>
              <a:picLocks noChangeAspect="1"/>
            </p:cNvPicPr>
            <p:nvPr/>
          </p:nvPicPr>
          <p:blipFill>
            <a:blip r:embed="rId3" cstate="print"/>
            <a:stretch>
              <a:fillRect/>
            </a:stretch>
          </p:blipFill>
          <p:spPr>
            <a:xfrm>
              <a:off x="9142857" y="0"/>
              <a:ext cx="9161905" cy="6923810"/>
            </a:xfrm>
            <a:prstGeom prst="rect">
              <a:avLst/>
            </a:prstGeom>
          </p:spPr>
        </p:pic>
      </p:grpSp>
      <p:grpSp>
        <p:nvGrpSpPr>
          <p:cNvPr id="1003" name="그룹 1003"/>
          <p:cNvGrpSpPr/>
          <p:nvPr/>
        </p:nvGrpSpPr>
        <p:grpSpPr>
          <a:xfrm>
            <a:off x="5804205" y="0"/>
            <a:ext cx="6677303" cy="6923810"/>
            <a:chOff x="5804205" y="0"/>
            <a:chExt cx="6677303" cy="6923810"/>
          </a:xfrm>
        </p:grpSpPr>
        <p:pic>
          <p:nvPicPr>
            <p:cNvPr id="13" name="Object 12"/>
            <p:cNvPicPr>
              <a:picLocks noChangeAspect="1"/>
            </p:cNvPicPr>
            <p:nvPr/>
          </p:nvPicPr>
          <p:blipFill>
            <a:blip r:embed="rId4" cstate="print"/>
            <a:stretch>
              <a:fillRect/>
            </a:stretch>
          </p:blipFill>
          <p:spPr>
            <a:xfrm>
              <a:off x="5804205" y="0"/>
              <a:ext cx="6677303" cy="6923810"/>
            </a:xfrm>
            <a:prstGeom prst="rect">
              <a:avLst/>
            </a:prstGeom>
          </p:spPr>
        </p:pic>
      </p:grpSp>
      <p:sp>
        <p:nvSpPr>
          <p:cNvPr id="15" name="Object 15"/>
          <p:cNvSpPr txBox="1"/>
          <p:nvPr/>
        </p:nvSpPr>
        <p:spPr>
          <a:xfrm>
            <a:off x="5811129" y="4176516"/>
            <a:ext cx="6663457" cy="400110"/>
          </a:xfrm>
          <a:prstGeom prst="rect">
            <a:avLst/>
          </a:prstGeom>
          <a:noFill/>
        </p:spPr>
        <p:txBody>
          <a:bodyPr wrap="square" rtlCol="0" anchor="t">
            <a:spAutoFit/>
          </a:bodyPr>
          <a:lstStyle/>
          <a:p>
            <a:pPr algn="ctr"/>
            <a:r>
              <a:rPr lang="en-US" sz="2000">
                <a:solidFill>
                  <a:srgbClr val="FF9939"/>
                </a:solidFill>
                <a:latin typeface="KoPubWorldBatang_Pro Bold" pitchFamily="34" charset="0"/>
                <a:cs typeface="KoPubWorldBatang_Pro Bold" pitchFamily="34" charset="0"/>
              </a:rPr>
              <a:t>2022 B2C2C Business Proposal</a:t>
            </a:r>
            <a:endParaRPr lang="en-US"/>
          </a:p>
        </p:txBody>
      </p:sp>
      <p:grpSp>
        <p:nvGrpSpPr>
          <p:cNvPr id="1004" name="그룹 1004"/>
          <p:cNvGrpSpPr/>
          <p:nvPr/>
        </p:nvGrpSpPr>
        <p:grpSpPr>
          <a:xfrm>
            <a:off x="8623870" y="2618357"/>
            <a:ext cx="1037975" cy="582304"/>
            <a:chOff x="8623870" y="2618357"/>
            <a:chExt cx="1037975" cy="582304"/>
          </a:xfrm>
        </p:grpSpPr>
        <p:pic>
          <p:nvPicPr>
            <p:cNvPr id="17" name="Object 16"/>
            <p:cNvPicPr>
              <a:picLocks noChangeAspect="1"/>
            </p:cNvPicPr>
            <p:nvPr/>
          </p:nvPicPr>
          <p:blipFill>
            <a:blip r:embed="rId5" cstate="print"/>
            <a:stretch>
              <a:fillRect/>
            </a:stretch>
          </p:blipFill>
          <p:spPr>
            <a:xfrm>
              <a:off x="8623870" y="2618357"/>
              <a:ext cx="1037975" cy="582304"/>
            </a:xfrm>
            <a:prstGeom prst="rect">
              <a:avLst/>
            </a:prstGeom>
          </p:spPr>
        </p:pic>
      </p:grpSp>
      <p:sp>
        <p:nvSpPr>
          <p:cNvPr id="19" name="Object 19"/>
          <p:cNvSpPr txBox="1"/>
          <p:nvPr/>
        </p:nvSpPr>
        <p:spPr>
          <a:xfrm>
            <a:off x="5685714" y="3370850"/>
            <a:ext cx="6914286" cy="707886"/>
          </a:xfrm>
          <a:prstGeom prst="rect">
            <a:avLst/>
          </a:prstGeom>
          <a:noFill/>
        </p:spPr>
        <p:txBody>
          <a:bodyPr wrap="square" lIns="91440" tIns="45720" rIns="91440" bIns="45720" rtlCol="0" anchor="t">
            <a:spAutoFit/>
          </a:bodyPr>
          <a:lstStyle/>
          <a:p>
            <a:pPr algn="ctr"/>
            <a:r>
              <a:rPr lang="ko-KR" altLang="en-US" sz="4000" kern="0" spc="1100">
                <a:solidFill>
                  <a:srgbClr val="FF9939"/>
                </a:solidFill>
                <a:latin typeface="KoPubWorldBatang_Pro Bold"/>
                <a:cs typeface="KoPubWorldBatang_Pro Bold" pitchFamily="34" charset="0"/>
              </a:rPr>
              <a:t>NOOLER COOK</a:t>
            </a:r>
            <a:endParaRPr lang="ko-KR" altLang="en-US" sz="4000" kern="0" spc="1100">
              <a:solidFill>
                <a:srgbClr val="FF9939"/>
              </a:solidFill>
              <a:latin typeface="KoPubWorldBatang_Pro Bold"/>
            </a:endParaRPr>
          </a:p>
        </p:txBody>
      </p:sp>
      <p:sp>
        <p:nvSpPr>
          <p:cNvPr id="20" name="Object 20"/>
          <p:cNvSpPr txBox="1"/>
          <p:nvPr/>
        </p:nvSpPr>
        <p:spPr>
          <a:xfrm>
            <a:off x="15042072" y="9121765"/>
            <a:ext cx="3829588" cy="1015663"/>
          </a:xfrm>
          <a:prstGeom prst="rect">
            <a:avLst/>
          </a:prstGeom>
          <a:noFill/>
        </p:spPr>
        <p:txBody>
          <a:bodyPr wrap="square" lIns="91440" tIns="45720" rIns="91440" bIns="45720" rtlCol="0" anchor="t">
            <a:spAutoFit/>
          </a:bodyPr>
          <a:lstStyle/>
          <a:p>
            <a:pPr algn="ctr"/>
            <a:r>
              <a:rPr lang="en-US" altLang="ko-KR" sz="2000" dirty="0">
                <a:latin typeface="에스코어 드림 3 Light" panose="020B0303030302020204" pitchFamily="34" charset="-127"/>
                <a:ea typeface="에스코어 드림 3 Light" panose="020B0303030302020204" pitchFamily="34" charset="-127"/>
              </a:rPr>
              <a:t>2016063081 </a:t>
            </a:r>
            <a:r>
              <a:rPr lang="en-US" altLang="ko-KR" sz="2000" dirty="0" err="1">
                <a:latin typeface="에스코어 드림 3 Light" panose="020B0303030302020204" pitchFamily="34" charset="-127"/>
                <a:ea typeface="에스코어 드림 3 Light" panose="020B0303030302020204" pitchFamily="34" charset="-127"/>
              </a:rPr>
              <a:t>안석진</a:t>
            </a:r>
            <a:endParaRPr lang="en-US" altLang="ko-KR" sz="2000" dirty="0">
              <a:latin typeface="에스코어 드림 3 Light" panose="020B0303030302020204" pitchFamily="34" charset="-127"/>
              <a:ea typeface="에스코어 드림 3 Light" panose="020B0303030302020204" pitchFamily="34" charset="-127"/>
            </a:endParaRPr>
          </a:p>
          <a:p>
            <a:pPr algn="ctr"/>
            <a:r>
              <a:rPr lang="en-US" altLang="ko-KR" sz="2000" dirty="0">
                <a:latin typeface="에스코어 드림 3 Light" panose="020B0303030302020204" pitchFamily="34" charset="-127"/>
                <a:ea typeface="에스코어 드림 3 Light" panose="020B0303030302020204" pitchFamily="34" charset="-127"/>
              </a:rPr>
              <a:t>2018057029 </a:t>
            </a:r>
            <a:r>
              <a:rPr lang="en-US" altLang="ko-KR" sz="2000" dirty="0" err="1">
                <a:latin typeface="에스코어 드림 3 Light" panose="020B0303030302020204" pitchFamily="34" charset="-127"/>
                <a:ea typeface="에스코어 드림 3 Light" panose="020B0303030302020204" pitchFamily="34" charset="-127"/>
              </a:rPr>
              <a:t>한채</a:t>
            </a:r>
            <a:r>
              <a:rPr lang="ko-KR" altLang="en-US" sz="2000" dirty="0">
                <a:latin typeface="에스코어 드림 3 Light" panose="020B0303030302020204" pitchFamily="34" charset="-127"/>
                <a:ea typeface="에스코어 드림 3 Light" panose="020B0303030302020204" pitchFamily="34" charset="-127"/>
              </a:rPr>
              <a:t>빈</a:t>
            </a:r>
            <a:endParaRPr lang="en-US" altLang="ko-KR" sz="2000" dirty="0">
              <a:latin typeface="에스코어 드림 3 Light" panose="020B0303030302020204" pitchFamily="34" charset="-127"/>
              <a:ea typeface="에스코어 드림 3 Light" panose="020B0303030302020204" pitchFamily="34" charset="-127"/>
            </a:endParaRPr>
          </a:p>
          <a:p>
            <a:pPr algn="ctr"/>
            <a:r>
              <a:rPr lang="en-US" altLang="ko-KR" sz="2000" dirty="0">
                <a:latin typeface="에스코어 드림 3 Light" panose="020B0303030302020204" pitchFamily="34" charset="-127"/>
                <a:ea typeface="에스코어 드림 3 Light" panose="020B0303030302020204" pitchFamily="34" charset="-127"/>
              </a:rPr>
              <a:t>2018056717 </a:t>
            </a:r>
            <a:r>
              <a:rPr lang="en-US" altLang="ko-KR" sz="2000" dirty="0" err="1">
                <a:latin typeface="에스코어 드림 3 Light" panose="020B0303030302020204" pitchFamily="34" charset="-127"/>
                <a:ea typeface="에스코어 드림 3 Light" panose="020B0303030302020204" pitchFamily="34" charset="-127"/>
              </a:rPr>
              <a:t>이정원</a:t>
            </a:r>
            <a:endParaRPr lang="en-US" altLang="ko-KR" sz="2000" dirty="0">
              <a:latin typeface="에스코어 드림 3 Light" panose="020B0303030302020204" pitchFamily="34" charset="-127"/>
              <a:ea typeface="에스코어 드림 3 Light" panose="020B0303030302020204" pitchFamily="34" charset="-127"/>
            </a:endParaRPr>
          </a:p>
        </p:txBody>
      </p:sp>
    </p:spTree>
    <p:extLst>
      <p:ext uri="{BB962C8B-B14F-4D97-AF65-F5344CB8AC3E}">
        <p14:creationId xmlns:p14="http://schemas.microsoft.com/office/powerpoint/2010/main" val="452843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01" name="그룹 1001"/>
          <p:cNvGrpSpPr/>
          <p:nvPr/>
        </p:nvGrpSpPr>
        <p:grpSpPr>
          <a:xfrm>
            <a:off x="-198942" y="-158730"/>
            <a:ext cx="1639153" cy="10539683"/>
            <a:chOff x="-198942" y="-158730"/>
            <a:chExt cx="1639153" cy="10539683"/>
          </a:xfrm>
        </p:grpSpPr>
        <p:pic>
          <p:nvPicPr>
            <p:cNvPr id="3" name="Object 2"/>
            <p:cNvPicPr>
              <a:picLocks noChangeAspect="1"/>
            </p:cNvPicPr>
            <p:nvPr/>
          </p:nvPicPr>
          <p:blipFill>
            <a:blip r:embed="rId2" cstate="print"/>
            <a:stretch>
              <a:fillRect/>
            </a:stretch>
          </p:blipFill>
          <p:spPr>
            <a:xfrm>
              <a:off x="-198942" y="-158730"/>
              <a:ext cx="1639153" cy="10539683"/>
            </a:xfrm>
            <a:prstGeom prst="rect">
              <a:avLst/>
            </a:prstGeom>
          </p:spPr>
        </p:pic>
      </p:grpSp>
      <p:grpSp>
        <p:nvGrpSpPr>
          <p:cNvPr id="1003" name="그룹 1003"/>
          <p:cNvGrpSpPr/>
          <p:nvPr/>
        </p:nvGrpSpPr>
        <p:grpSpPr>
          <a:xfrm>
            <a:off x="11437974" y="3313661"/>
            <a:ext cx="196516" cy="193408"/>
            <a:chOff x="12889254" y="3351326"/>
            <a:chExt cx="196516" cy="193408"/>
          </a:xfrm>
        </p:grpSpPr>
        <p:pic>
          <p:nvPicPr>
            <p:cNvPr id="13" name="Object 12"/>
            <p:cNvPicPr>
              <a:picLocks noChangeAspect="1"/>
            </p:cNvPicPr>
            <p:nvPr/>
          </p:nvPicPr>
          <p:blipFill>
            <a:blip r:embed="rId3" cstate="print"/>
            <a:stretch>
              <a:fillRect/>
            </a:stretch>
          </p:blipFill>
          <p:spPr>
            <a:xfrm>
              <a:off x="12889254" y="3351326"/>
              <a:ext cx="196516" cy="193408"/>
            </a:xfrm>
            <a:prstGeom prst="rect">
              <a:avLst/>
            </a:prstGeom>
          </p:spPr>
        </p:pic>
      </p:grpSp>
      <p:sp>
        <p:nvSpPr>
          <p:cNvPr id="15" name="Object 15"/>
          <p:cNvSpPr txBox="1"/>
          <p:nvPr/>
        </p:nvSpPr>
        <p:spPr>
          <a:xfrm>
            <a:off x="11437958" y="2872747"/>
            <a:ext cx="2200209" cy="461665"/>
          </a:xfrm>
          <a:prstGeom prst="rect">
            <a:avLst/>
          </a:prstGeom>
          <a:noFill/>
        </p:spPr>
        <p:txBody>
          <a:bodyPr wrap="square" rtlCol="0" anchor="ctr">
            <a:spAutoFit/>
          </a:bodyPr>
          <a:lstStyle/>
          <a:p>
            <a:r>
              <a:rPr lang="ko-KR" altLang="en-US" sz="2400">
                <a:solidFill>
                  <a:srgbClr val="595959"/>
                </a:solidFill>
                <a:latin typeface="IBM Plex Sans KR" pitchFamily="34" charset="0"/>
              </a:rPr>
              <a:t>배달시장 규모</a:t>
            </a:r>
            <a:endParaRPr lang="en-US"/>
          </a:p>
        </p:txBody>
      </p:sp>
      <p:grpSp>
        <p:nvGrpSpPr>
          <p:cNvPr id="1013" name="그룹 1013"/>
          <p:cNvGrpSpPr/>
          <p:nvPr/>
        </p:nvGrpSpPr>
        <p:grpSpPr>
          <a:xfrm>
            <a:off x="9447858" y="3034778"/>
            <a:ext cx="34386" cy="6095903"/>
            <a:chOff x="12443970" y="2992341"/>
            <a:chExt cx="34386" cy="6095903"/>
          </a:xfrm>
        </p:grpSpPr>
        <p:pic>
          <p:nvPicPr>
            <p:cNvPr id="51" name="Object 50"/>
            <p:cNvPicPr>
              <a:picLocks noChangeAspect="1"/>
            </p:cNvPicPr>
            <p:nvPr/>
          </p:nvPicPr>
          <p:blipFill>
            <a:blip r:embed="rId4" cstate="print"/>
            <a:stretch>
              <a:fillRect/>
            </a:stretch>
          </p:blipFill>
          <p:spPr>
            <a:xfrm rot="16200000">
              <a:off x="9413211" y="6023100"/>
              <a:ext cx="6095903" cy="34386"/>
            </a:xfrm>
            <a:prstGeom prst="rect">
              <a:avLst/>
            </a:prstGeom>
          </p:spPr>
        </p:pic>
      </p:grpSp>
      <p:grpSp>
        <p:nvGrpSpPr>
          <p:cNvPr id="1014" name="그룹 1014"/>
          <p:cNvGrpSpPr/>
          <p:nvPr/>
        </p:nvGrpSpPr>
        <p:grpSpPr>
          <a:xfrm>
            <a:off x="466470" y="2232403"/>
            <a:ext cx="467014" cy="561384"/>
            <a:chOff x="466470" y="2232403"/>
            <a:chExt cx="467014" cy="561384"/>
          </a:xfrm>
        </p:grpSpPr>
        <p:pic>
          <p:nvPicPr>
            <p:cNvPr id="54" name="Object 53"/>
            <p:cNvPicPr>
              <a:picLocks noChangeAspect="1"/>
            </p:cNvPicPr>
            <p:nvPr/>
          </p:nvPicPr>
          <p:blipFill>
            <a:blip r:embed="rId5" cstate="print"/>
            <a:stretch>
              <a:fillRect/>
            </a:stretch>
          </p:blipFill>
          <p:spPr>
            <a:xfrm>
              <a:off x="466470" y="2232403"/>
              <a:ext cx="467014" cy="561384"/>
            </a:xfrm>
            <a:prstGeom prst="rect">
              <a:avLst/>
            </a:prstGeom>
          </p:spPr>
        </p:pic>
      </p:grpSp>
      <p:grpSp>
        <p:nvGrpSpPr>
          <p:cNvPr id="1015" name="그룹 1015"/>
          <p:cNvGrpSpPr/>
          <p:nvPr/>
        </p:nvGrpSpPr>
        <p:grpSpPr>
          <a:xfrm>
            <a:off x="500439" y="3431003"/>
            <a:ext cx="415509" cy="455180"/>
            <a:chOff x="500439" y="3431003"/>
            <a:chExt cx="415509" cy="455180"/>
          </a:xfrm>
        </p:grpSpPr>
        <p:pic>
          <p:nvPicPr>
            <p:cNvPr id="57" name="Object 56"/>
            <p:cNvPicPr>
              <a:picLocks noChangeAspect="1"/>
            </p:cNvPicPr>
            <p:nvPr/>
          </p:nvPicPr>
          <p:blipFill>
            <a:blip r:embed="rId6" cstate="print"/>
            <a:stretch>
              <a:fillRect/>
            </a:stretch>
          </p:blipFill>
          <p:spPr>
            <a:xfrm>
              <a:off x="500439" y="3431003"/>
              <a:ext cx="415509" cy="455180"/>
            </a:xfrm>
            <a:prstGeom prst="rect">
              <a:avLst/>
            </a:prstGeom>
          </p:spPr>
        </p:pic>
      </p:grpSp>
      <p:grpSp>
        <p:nvGrpSpPr>
          <p:cNvPr id="1016" name="그룹 1016"/>
          <p:cNvGrpSpPr/>
          <p:nvPr/>
        </p:nvGrpSpPr>
        <p:grpSpPr>
          <a:xfrm>
            <a:off x="413647" y="5626449"/>
            <a:ext cx="602974" cy="626466"/>
            <a:chOff x="413647" y="5626449"/>
            <a:chExt cx="602974" cy="626466"/>
          </a:xfrm>
        </p:grpSpPr>
        <p:pic>
          <p:nvPicPr>
            <p:cNvPr id="60" name="Object 59"/>
            <p:cNvPicPr>
              <a:picLocks noChangeAspect="1"/>
            </p:cNvPicPr>
            <p:nvPr/>
          </p:nvPicPr>
          <p:blipFill>
            <a:blip r:embed="rId7" cstate="print"/>
            <a:stretch>
              <a:fillRect/>
            </a:stretch>
          </p:blipFill>
          <p:spPr>
            <a:xfrm>
              <a:off x="413647" y="5626449"/>
              <a:ext cx="602974" cy="626466"/>
            </a:xfrm>
            <a:prstGeom prst="rect">
              <a:avLst/>
            </a:prstGeom>
          </p:spPr>
        </p:pic>
      </p:grpSp>
      <p:grpSp>
        <p:nvGrpSpPr>
          <p:cNvPr id="1017" name="그룹 1017"/>
          <p:cNvGrpSpPr/>
          <p:nvPr/>
        </p:nvGrpSpPr>
        <p:grpSpPr>
          <a:xfrm>
            <a:off x="445779" y="8023829"/>
            <a:ext cx="497228" cy="468637"/>
            <a:chOff x="445779" y="8023829"/>
            <a:chExt cx="497228" cy="468637"/>
          </a:xfrm>
        </p:grpSpPr>
        <p:pic>
          <p:nvPicPr>
            <p:cNvPr id="63" name="Object 62"/>
            <p:cNvPicPr>
              <a:picLocks noChangeAspect="1"/>
            </p:cNvPicPr>
            <p:nvPr/>
          </p:nvPicPr>
          <p:blipFill>
            <a:blip r:embed="rId8" cstate="print"/>
            <a:stretch>
              <a:fillRect/>
            </a:stretch>
          </p:blipFill>
          <p:spPr>
            <a:xfrm>
              <a:off x="445779" y="8023829"/>
              <a:ext cx="497228" cy="468637"/>
            </a:xfrm>
            <a:prstGeom prst="rect">
              <a:avLst/>
            </a:prstGeom>
          </p:spPr>
        </p:pic>
      </p:grpSp>
      <p:grpSp>
        <p:nvGrpSpPr>
          <p:cNvPr id="1018" name="그룹 1018"/>
          <p:cNvGrpSpPr/>
          <p:nvPr/>
        </p:nvGrpSpPr>
        <p:grpSpPr>
          <a:xfrm>
            <a:off x="-174475" y="892136"/>
            <a:ext cx="1759077" cy="1168563"/>
            <a:chOff x="-174475" y="892136"/>
            <a:chExt cx="1759077" cy="1168563"/>
          </a:xfrm>
        </p:grpSpPr>
        <p:pic>
          <p:nvPicPr>
            <p:cNvPr id="66" name="Object 65"/>
            <p:cNvPicPr>
              <a:picLocks noChangeAspect="1"/>
            </p:cNvPicPr>
            <p:nvPr/>
          </p:nvPicPr>
          <p:blipFill>
            <a:blip r:embed="rId9" cstate="print"/>
            <a:stretch>
              <a:fillRect/>
            </a:stretch>
          </p:blipFill>
          <p:spPr>
            <a:xfrm>
              <a:off x="-174475" y="892136"/>
              <a:ext cx="1759077" cy="1168563"/>
            </a:xfrm>
            <a:prstGeom prst="rect">
              <a:avLst/>
            </a:prstGeom>
          </p:spPr>
        </p:pic>
      </p:grpSp>
      <p:grpSp>
        <p:nvGrpSpPr>
          <p:cNvPr id="1019" name="그룹 1019"/>
          <p:cNvGrpSpPr/>
          <p:nvPr/>
        </p:nvGrpSpPr>
        <p:grpSpPr>
          <a:xfrm>
            <a:off x="499923" y="1167492"/>
            <a:ext cx="459373" cy="390892"/>
            <a:chOff x="499923" y="1167492"/>
            <a:chExt cx="459373" cy="390892"/>
          </a:xfrm>
        </p:grpSpPr>
        <p:pic>
          <p:nvPicPr>
            <p:cNvPr id="69" name="Object 68"/>
            <p:cNvPicPr>
              <a:picLocks noChangeAspect="1"/>
            </p:cNvPicPr>
            <p:nvPr/>
          </p:nvPicPr>
          <p:blipFill>
            <a:blip r:embed="rId10" cstate="print"/>
            <a:stretch>
              <a:fillRect/>
            </a:stretch>
          </p:blipFill>
          <p:spPr>
            <a:xfrm>
              <a:off x="499923" y="1167492"/>
              <a:ext cx="459373" cy="390892"/>
            </a:xfrm>
            <a:prstGeom prst="rect">
              <a:avLst/>
            </a:prstGeom>
          </p:spPr>
        </p:pic>
      </p:grpSp>
      <p:sp>
        <p:nvSpPr>
          <p:cNvPr id="71" name="Object 71"/>
          <p:cNvSpPr txBox="1"/>
          <p:nvPr/>
        </p:nvSpPr>
        <p:spPr>
          <a:xfrm>
            <a:off x="-371126" y="1619730"/>
            <a:ext cx="2152381" cy="396419"/>
          </a:xfrm>
          <a:prstGeom prst="rect">
            <a:avLst/>
          </a:prstGeom>
          <a:noFill/>
        </p:spPr>
        <p:txBody>
          <a:bodyPr wrap="square" rtlCol="0" anchor="ctr">
            <a:spAutoFit/>
          </a:bodyPr>
          <a:lstStyle/>
          <a:p>
            <a:pPr algn="ctr"/>
            <a:r>
              <a:rPr lang="en-US" sz="1500" kern="0" spc="-100">
                <a:solidFill>
                  <a:srgbClr val="C5D6B1"/>
                </a:solidFill>
                <a:latin typeface="IBM Plex Sans KR" pitchFamily="34" charset="0"/>
                <a:cs typeface="IBM Plex Sans KR" pitchFamily="34" charset="0"/>
              </a:rPr>
              <a:t>시장분석</a:t>
            </a:r>
            <a:endParaRPr lang="en-US"/>
          </a:p>
        </p:txBody>
      </p:sp>
      <p:sp>
        <p:nvSpPr>
          <p:cNvPr id="72" name="Object 72"/>
          <p:cNvSpPr txBox="1"/>
          <p:nvPr/>
        </p:nvSpPr>
        <p:spPr>
          <a:xfrm>
            <a:off x="2094410" y="612934"/>
            <a:ext cx="8301627" cy="984885"/>
          </a:xfrm>
          <a:prstGeom prst="rect">
            <a:avLst/>
          </a:prstGeom>
          <a:noFill/>
        </p:spPr>
        <p:txBody>
          <a:bodyPr wrap="square" rtlCol="0" anchor="t">
            <a:spAutoFit/>
          </a:bodyPr>
          <a:lstStyle/>
          <a:p>
            <a:r>
              <a:rPr lang="en-US" sz="5800" dirty="0">
                <a:solidFill>
                  <a:srgbClr val="3A3A3A"/>
                </a:solidFill>
                <a:latin typeface="KoPub돋움체 Bold" panose="02020603020101020101" pitchFamily="18" charset="-127"/>
                <a:ea typeface="KoPub돋움체 Bold" panose="02020603020101020101" pitchFamily="18" charset="-127"/>
              </a:rPr>
              <a:t>Market Analysis</a:t>
            </a:r>
          </a:p>
        </p:txBody>
      </p:sp>
      <p:sp>
        <p:nvSpPr>
          <p:cNvPr id="73" name="Object 73"/>
          <p:cNvSpPr txBox="1"/>
          <p:nvPr/>
        </p:nvSpPr>
        <p:spPr>
          <a:xfrm>
            <a:off x="2094410" y="1619730"/>
            <a:ext cx="11531315" cy="477054"/>
          </a:xfrm>
          <a:prstGeom prst="rect">
            <a:avLst/>
          </a:prstGeom>
          <a:noFill/>
        </p:spPr>
        <p:txBody>
          <a:bodyPr wrap="square" rtlCol="0" anchor="t">
            <a:spAutoFit/>
          </a:bodyPr>
          <a:lstStyle/>
          <a:p>
            <a:r>
              <a:rPr lang="ko-KR" altLang="en-US" sz="2500" dirty="0">
                <a:solidFill>
                  <a:srgbClr val="000000"/>
                </a:solidFill>
                <a:latin typeface="KoPub돋움체 Medium" panose="02020603020101020101" pitchFamily="18" charset="-127"/>
                <a:ea typeface="KoPub돋움체 Medium" panose="02020603020101020101" pitchFamily="18" charset="-127"/>
              </a:rPr>
              <a:t>배달 앱 시장</a:t>
            </a:r>
            <a:endParaRPr lang="en-US" sz="2500" dirty="0">
              <a:solidFill>
                <a:srgbClr val="000000"/>
              </a:solidFill>
              <a:latin typeface="KoPub돋움체 Medium" panose="02020603020101020101" pitchFamily="18" charset="-127"/>
              <a:ea typeface="KoPub돋움체 Medium" panose="02020603020101020101" pitchFamily="18" charset="-127"/>
            </a:endParaRPr>
          </a:p>
        </p:txBody>
      </p:sp>
      <p:sp>
        <p:nvSpPr>
          <p:cNvPr id="75" name="Object 75"/>
          <p:cNvSpPr txBox="1"/>
          <p:nvPr/>
        </p:nvSpPr>
        <p:spPr>
          <a:xfrm>
            <a:off x="4968467" y="4934929"/>
            <a:ext cx="971429" cy="630752"/>
          </a:xfrm>
          <a:prstGeom prst="rect">
            <a:avLst/>
          </a:prstGeom>
          <a:noFill/>
        </p:spPr>
        <p:txBody>
          <a:bodyPr wrap="square" rtlCol="0" anchor="ctr">
            <a:spAutoFit/>
          </a:bodyPr>
          <a:lstStyle/>
          <a:p>
            <a:r>
              <a:rPr lang="en-US" sz="2400">
                <a:solidFill>
                  <a:srgbClr val="FFFFFF"/>
                </a:solidFill>
                <a:latin typeface="Thasadith" pitchFamily="34" charset="0"/>
                <a:cs typeface="Thasadith" pitchFamily="34" charset="0"/>
              </a:rPr>
              <a:t>35%</a:t>
            </a:r>
            <a:endParaRPr lang="en-US"/>
          </a:p>
        </p:txBody>
      </p:sp>
      <p:sp>
        <p:nvSpPr>
          <p:cNvPr id="76" name="Object 76"/>
          <p:cNvSpPr txBox="1"/>
          <p:nvPr/>
        </p:nvSpPr>
        <p:spPr>
          <a:xfrm>
            <a:off x="4070411" y="5928488"/>
            <a:ext cx="971429" cy="630752"/>
          </a:xfrm>
          <a:prstGeom prst="rect">
            <a:avLst/>
          </a:prstGeom>
          <a:noFill/>
        </p:spPr>
        <p:txBody>
          <a:bodyPr wrap="square" rtlCol="0" anchor="ctr">
            <a:spAutoFit/>
          </a:bodyPr>
          <a:lstStyle/>
          <a:p>
            <a:r>
              <a:rPr lang="en-US" sz="2400">
                <a:solidFill>
                  <a:srgbClr val="FFFFFF"/>
                </a:solidFill>
                <a:latin typeface="Thasadith" pitchFamily="34" charset="0"/>
                <a:cs typeface="Thasadith" pitchFamily="34" charset="0"/>
              </a:rPr>
              <a:t>29%</a:t>
            </a:r>
            <a:endParaRPr lang="en-US"/>
          </a:p>
        </p:txBody>
      </p:sp>
      <p:sp>
        <p:nvSpPr>
          <p:cNvPr id="77" name="Object 77"/>
          <p:cNvSpPr txBox="1"/>
          <p:nvPr/>
        </p:nvSpPr>
        <p:spPr>
          <a:xfrm>
            <a:off x="3087933" y="4870729"/>
            <a:ext cx="971429" cy="630752"/>
          </a:xfrm>
          <a:prstGeom prst="rect">
            <a:avLst/>
          </a:prstGeom>
          <a:noFill/>
        </p:spPr>
        <p:txBody>
          <a:bodyPr wrap="square" rtlCol="0" anchor="ctr">
            <a:spAutoFit/>
          </a:bodyPr>
          <a:lstStyle/>
          <a:p>
            <a:r>
              <a:rPr lang="en-US" sz="2400">
                <a:solidFill>
                  <a:srgbClr val="FFFFFF"/>
                </a:solidFill>
                <a:latin typeface="Thasadith" pitchFamily="34" charset="0"/>
                <a:cs typeface="Thasadith" pitchFamily="34" charset="0"/>
              </a:rPr>
              <a:t>27%</a:t>
            </a:r>
            <a:endParaRPr lang="en-US"/>
          </a:p>
        </p:txBody>
      </p:sp>
      <p:sp>
        <p:nvSpPr>
          <p:cNvPr id="79" name="Object 79"/>
          <p:cNvSpPr txBox="1"/>
          <p:nvPr/>
        </p:nvSpPr>
        <p:spPr>
          <a:xfrm>
            <a:off x="-371126" y="2771835"/>
            <a:ext cx="2152381" cy="432132"/>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마케팅 현황</a:t>
            </a:r>
            <a:endParaRPr lang="en-US"/>
          </a:p>
        </p:txBody>
      </p:sp>
      <p:sp>
        <p:nvSpPr>
          <p:cNvPr id="80" name="Object 80"/>
          <p:cNvSpPr txBox="1"/>
          <p:nvPr/>
        </p:nvSpPr>
        <p:spPr>
          <a:xfrm>
            <a:off x="-371126" y="3913502"/>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전략제안</a:t>
            </a:r>
            <a:endParaRPr lang="en-US"/>
          </a:p>
        </p:txBody>
      </p:sp>
      <p:sp>
        <p:nvSpPr>
          <p:cNvPr id="81" name="Object 81"/>
          <p:cNvSpPr txBox="1"/>
          <p:nvPr/>
        </p:nvSpPr>
        <p:spPr>
          <a:xfrm>
            <a:off x="-371126" y="5076787"/>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컨셉도출</a:t>
            </a:r>
            <a:endParaRPr lang="en-US"/>
          </a:p>
        </p:txBody>
      </p:sp>
      <p:sp>
        <p:nvSpPr>
          <p:cNvPr id="82" name="Object 82"/>
          <p:cNvSpPr txBox="1"/>
          <p:nvPr/>
        </p:nvSpPr>
        <p:spPr>
          <a:xfrm>
            <a:off x="-371126" y="6246216"/>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마케팅 전략</a:t>
            </a:r>
            <a:endParaRPr lang="en-US"/>
          </a:p>
        </p:txBody>
      </p:sp>
      <p:sp>
        <p:nvSpPr>
          <p:cNvPr id="83" name="Object 83"/>
          <p:cNvSpPr txBox="1"/>
          <p:nvPr/>
        </p:nvSpPr>
        <p:spPr>
          <a:xfrm>
            <a:off x="-371126" y="7392530"/>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프로모션</a:t>
            </a:r>
            <a:endParaRPr lang="en-US"/>
          </a:p>
        </p:txBody>
      </p:sp>
      <p:sp>
        <p:nvSpPr>
          <p:cNvPr id="84" name="Object 84"/>
          <p:cNvSpPr txBox="1"/>
          <p:nvPr/>
        </p:nvSpPr>
        <p:spPr>
          <a:xfrm>
            <a:off x="-371126" y="8524016"/>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기대효과</a:t>
            </a:r>
            <a:endParaRPr lang="en-US"/>
          </a:p>
        </p:txBody>
      </p:sp>
      <p:grpSp>
        <p:nvGrpSpPr>
          <p:cNvPr id="1020" name="그룹 1020"/>
          <p:cNvGrpSpPr/>
          <p:nvPr/>
        </p:nvGrpSpPr>
        <p:grpSpPr>
          <a:xfrm>
            <a:off x="477135" y="4528527"/>
            <a:ext cx="455857" cy="573119"/>
            <a:chOff x="477135" y="4528527"/>
            <a:chExt cx="455857" cy="573119"/>
          </a:xfrm>
        </p:grpSpPr>
        <p:pic>
          <p:nvPicPr>
            <p:cNvPr id="86" name="Object 85"/>
            <p:cNvPicPr>
              <a:picLocks noChangeAspect="1"/>
            </p:cNvPicPr>
            <p:nvPr/>
          </p:nvPicPr>
          <p:blipFill>
            <a:blip r:embed="rId11" cstate="print"/>
            <a:stretch>
              <a:fillRect/>
            </a:stretch>
          </p:blipFill>
          <p:spPr>
            <a:xfrm>
              <a:off x="477135" y="4528527"/>
              <a:ext cx="455857" cy="573119"/>
            </a:xfrm>
            <a:prstGeom prst="rect">
              <a:avLst/>
            </a:prstGeom>
          </p:spPr>
        </p:pic>
      </p:grpSp>
      <p:grpSp>
        <p:nvGrpSpPr>
          <p:cNvPr id="1021" name="그룹 1021"/>
          <p:cNvGrpSpPr/>
          <p:nvPr/>
        </p:nvGrpSpPr>
        <p:grpSpPr>
          <a:xfrm>
            <a:off x="328920" y="6732650"/>
            <a:ext cx="756456" cy="756456"/>
            <a:chOff x="328920" y="6732650"/>
            <a:chExt cx="756456" cy="756456"/>
          </a:xfrm>
        </p:grpSpPr>
        <p:pic>
          <p:nvPicPr>
            <p:cNvPr id="89" name="Object 88"/>
            <p:cNvPicPr>
              <a:picLocks noChangeAspect="1"/>
            </p:cNvPicPr>
            <p:nvPr/>
          </p:nvPicPr>
          <p:blipFill>
            <a:blip r:embed="rId12" cstate="print"/>
            <a:stretch>
              <a:fillRect/>
            </a:stretch>
          </p:blipFill>
          <p:spPr>
            <a:xfrm>
              <a:off x="328920" y="6732650"/>
              <a:ext cx="756456" cy="756456"/>
            </a:xfrm>
            <a:prstGeom prst="rect">
              <a:avLst/>
            </a:prstGeom>
          </p:spPr>
        </p:pic>
      </p:grpSp>
      <p:pic>
        <p:nvPicPr>
          <p:cNvPr id="87" name="그림 86">
            <a:extLst>
              <a:ext uri="{FF2B5EF4-FFF2-40B4-BE49-F238E27FC236}">
                <a16:creationId xmlns:a16="http://schemas.microsoft.com/office/drawing/2014/main" id="{495ECD87-7C1D-BB25-C4CA-E85B022C9D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99646" y="2395962"/>
            <a:ext cx="7447013" cy="7181439"/>
          </a:xfrm>
          <a:prstGeom prst="rect">
            <a:avLst/>
          </a:prstGeom>
        </p:spPr>
      </p:pic>
      <p:graphicFrame>
        <p:nvGraphicFramePr>
          <p:cNvPr id="88" name="차트 87">
            <a:extLst>
              <a:ext uri="{FF2B5EF4-FFF2-40B4-BE49-F238E27FC236}">
                <a16:creationId xmlns:a16="http://schemas.microsoft.com/office/drawing/2014/main" id="{18380ED9-3C35-2F0B-A680-C678E9286E80}"/>
              </a:ext>
            </a:extLst>
          </p:cNvPr>
          <p:cNvGraphicFramePr/>
          <p:nvPr>
            <p:extLst>
              <p:ext uri="{D42A27DB-BD31-4B8C-83A1-F6EECF244321}">
                <p14:modId xmlns:p14="http://schemas.microsoft.com/office/powerpoint/2010/main" val="1083207638"/>
              </p:ext>
            </p:extLst>
          </p:nvPr>
        </p:nvGraphicFramePr>
        <p:xfrm>
          <a:off x="9668307" y="2772411"/>
          <a:ext cx="6823807" cy="6585597"/>
        </p:xfrm>
        <a:graphic>
          <a:graphicData uri="http://schemas.openxmlformats.org/drawingml/2006/chart">
            <c:chart xmlns:c="http://schemas.openxmlformats.org/drawingml/2006/chart" xmlns:r="http://schemas.openxmlformats.org/officeDocument/2006/relationships" r:id="rId14"/>
          </a:graphicData>
        </a:graphic>
      </p:graphicFrame>
      <p:sp>
        <p:nvSpPr>
          <p:cNvPr id="90" name="TextBox 89">
            <a:extLst>
              <a:ext uri="{FF2B5EF4-FFF2-40B4-BE49-F238E27FC236}">
                <a16:creationId xmlns:a16="http://schemas.microsoft.com/office/drawing/2014/main" id="{EDD03312-F291-ACD3-7AFA-F471748E95E6}"/>
              </a:ext>
            </a:extLst>
          </p:cNvPr>
          <p:cNvSpPr txBox="1"/>
          <p:nvPr/>
        </p:nvSpPr>
        <p:spPr>
          <a:xfrm>
            <a:off x="11640586" y="5631905"/>
            <a:ext cx="1797391" cy="338554"/>
          </a:xfrm>
          <a:prstGeom prst="rect">
            <a:avLst/>
          </a:prstGeom>
          <a:noFill/>
        </p:spPr>
        <p:txBody>
          <a:bodyPr wrap="square" lIns="0" tIns="0" rIns="0" bIns="0" rtlCol="0">
            <a:spAutoFit/>
          </a:bodyPr>
          <a:lstStyle/>
          <a:p>
            <a:r>
              <a:rPr lang="ko-KR" altLang="en-US" sz="2000">
                <a:ln>
                  <a:solidFill>
                    <a:schemeClr val="accent1">
                      <a:shade val="50000"/>
                      <a:alpha val="0"/>
                    </a:schemeClr>
                  </a:solidFill>
                </a:ln>
                <a:solidFill>
                  <a:schemeClr val="tx1">
                    <a:lumMod val="85000"/>
                    <a:lumOff val="15000"/>
                  </a:schemeClr>
                </a:solidFill>
                <a:latin typeface="G마켓 산스 TTF Medium" panose="02000000000000000000" pitchFamily="2" charset="-127"/>
                <a:ea typeface="G마켓 산스 TTF Medium" panose="02000000000000000000" pitchFamily="2" charset="-127"/>
              </a:rPr>
              <a:t> </a:t>
            </a:r>
            <a:r>
              <a:rPr lang="en-US" altLang="ko-KR" sz="2200">
                <a:ln>
                  <a:solidFill>
                    <a:schemeClr val="accent1">
                      <a:shade val="50000"/>
                      <a:alpha val="0"/>
                    </a:schemeClr>
                  </a:solidFill>
                </a:ln>
                <a:solidFill>
                  <a:schemeClr val="tx1">
                    <a:lumMod val="85000"/>
                    <a:lumOff val="15000"/>
                  </a:schemeClr>
                </a:solidFill>
                <a:latin typeface="G마켓 산스 TTF Medium" panose="02000000000000000000" pitchFamily="2" charset="-127"/>
                <a:ea typeface="G마켓 산스 TTF Medium" panose="02000000000000000000" pitchFamily="2" charset="-127"/>
              </a:rPr>
              <a:t>2</a:t>
            </a:r>
            <a:r>
              <a:rPr lang="ko-KR" altLang="en-US" sz="2200">
                <a:ln>
                  <a:solidFill>
                    <a:schemeClr val="accent1">
                      <a:shade val="50000"/>
                      <a:alpha val="0"/>
                    </a:schemeClr>
                  </a:solidFill>
                </a:ln>
                <a:solidFill>
                  <a:schemeClr val="tx1">
                    <a:lumMod val="85000"/>
                    <a:lumOff val="15000"/>
                  </a:schemeClr>
                </a:solidFill>
                <a:latin typeface="G마켓 산스 TTF Medium" panose="02000000000000000000" pitchFamily="2" charset="-127"/>
                <a:ea typeface="G마켓 산스 TTF Medium" panose="02000000000000000000" pitchFamily="2" charset="-127"/>
              </a:rPr>
              <a:t>조 </a:t>
            </a:r>
            <a:r>
              <a:rPr lang="en-US" altLang="ko-KR" sz="2200">
                <a:ln>
                  <a:solidFill>
                    <a:schemeClr val="accent1">
                      <a:shade val="50000"/>
                      <a:alpha val="0"/>
                    </a:schemeClr>
                  </a:solidFill>
                </a:ln>
                <a:solidFill>
                  <a:schemeClr val="tx1">
                    <a:lumMod val="85000"/>
                    <a:lumOff val="15000"/>
                  </a:schemeClr>
                </a:solidFill>
                <a:latin typeface="G마켓 산스 TTF Medium" panose="02000000000000000000" pitchFamily="2" charset="-127"/>
                <a:ea typeface="G마켓 산스 TTF Medium" panose="02000000000000000000" pitchFamily="2" charset="-127"/>
              </a:rPr>
              <a:t>9624</a:t>
            </a:r>
            <a:r>
              <a:rPr lang="ko-KR" altLang="en-US" sz="2200">
                <a:ln>
                  <a:solidFill>
                    <a:schemeClr val="accent1">
                      <a:shade val="50000"/>
                      <a:alpha val="0"/>
                    </a:schemeClr>
                  </a:solidFill>
                </a:ln>
                <a:solidFill>
                  <a:schemeClr val="tx1">
                    <a:lumMod val="85000"/>
                    <a:lumOff val="15000"/>
                  </a:schemeClr>
                </a:solidFill>
                <a:latin typeface="G마켓 산스 TTF Medium" panose="02000000000000000000" pitchFamily="2" charset="-127"/>
                <a:ea typeface="G마켓 산스 TTF Medium" panose="02000000000000000000" pitchFamily="2" charset="-127"/>
              </a:rPr>
              <a:t>억원</a:t>
            </a:r>
            <a:r>
              <a:rPr lang="ko-KR" altLang="en-US" sz="2000">
                <a:ln>
                  <a:solidFill>
                    <a:schemeClr val="accent1">
                      <a:shade val="50000"/>
                      <a:alpha val="0"/>
                    </a:schemeClr>
                  </a:solidFill>
                </a:ln>
                <a:solidFill>
                  <a:schemeClr val="tx1">
                    <a:lumMod val="85000"/>
                    <a:lumOff val="15000"/>
                  </a:schemeClr>
                </a:solidFill>
                <a:latin typeface="G마켓 산스 TTF Medium" panose="02000000000000000000" pitchFamily="2" charset="-127"/>
                <a:ea typeface="G마켓 산스 TTF Medium" panose="02000000000000000000" pitchFamily="2" charset="-127"/>
              </a:rPr>
              <a:t>             </a:t>
            </a:r>
            <a:endParaRPr lang="ko-KR" altLang="en-US" sz="2000">
              <a:ln>
                <a:solidFill>
                  <a:schemeClr val="accent1">
                    <a:shade val="50000"/>
                    <a:alpha val="0"/>
                  </a:schemeClr>
                </a:solidFill>
              </a:ln>
              <a:solidFill>
                <a:srgbClr val="536FB0"/>
              </a:solidFill>
              <a:latin typeface="G마켓 산스 TTF Bold" panose="02000000000000000000" pitchFamily="2" charset="-127"/>
              <a:ea typeface="G마켓 산스 TTF Bold" panose="02000000000000000000" pitchFamily="2" charset="-127"/>
            </a:endParaRPr>
          </a:p>
        </p:txBody>
      </p:sp>
      <p:sp>
        <p:nvSpPr>
          <p:cNvPr id="91" name="TextBox 90">
            <a:extLst>
              <a:ext uri="{FF2B5EF4-FFF2-40B4-BE49-F238E27FC236}">
                <a16:creationId xmlns:a16="http://schemas.microsoft.com/office/drawing/2014/main" id="{64F5CFF0-C029-5187-B4D8-223C5B2F7A17}"/>
              </a:ext>
            </a:extLst>
          </p:cNvPr>
          <p:cNvSpPr txBox="1"/>
          <p:nvPr/>
        </p:nvSpPr>
        <p:spPr>
          <a:xfrm>
            <a:off x="15895912" y="7950370"/>
            <a:ext cx="1723229" cy="338554"/>
          </a:xfrm>
          <a:prstGeom prst="rect">
            <a:avLst/>
          </a:prstGeom>
          <a:noFill/>
        </p:spPr>
        <p:txBody>
          <a:bodyPr wrap="none" lIns="0" tIns="0" rIns="0" bIns="0" rtlCol="0">
            <a:spAutoFit/>
          </a:bodyPr>
          <a:lstStyle/>
          <a:p>
            <a:r>
              <a:rPr lang="en-US" altLang="ko-KR" sz="2200" dirty="0">
                <a:ln>
                  <a:solidFill>
                    <a:schemeClr val="accent1">
                      <a:shade val="50000"/>
                      <a:alpha val="0"/>
                    </a:schemeClr>
                  </a:solidFill>
                </a:ln>
                <a:solidFill>
                  <a:schemeClr val="tx1">
                    <a:lumMod val="85000"/>
                    <a:lumOff val="15000"/>
                  </a:schemeClr>
                </a:solidFill>
                <a:latin typeface="G마켓 산스 TTF Medium" panose="02000000000000000000" pitchFamily="2" charset="-127"/>
                <a:ea typeface="G마켓 산스 TTF Medium" panose="02000000000000000000" pitchFamily="2" charset="-127"/>
              </a:rPr>
              <a:t>9</a:t>
            </a:r>
            <a:r>
              <a:rPr lang="ko-KR" altLang="en-US" sz="2200" dirty="0">
                <a:ln>
                  <a:solidFill>
                    <a:schemeClr val="accent1">
                      <a:shade val="50000"/>
                      <a:alpha val="0"/>
                    </a:schemeClr>
                  </a:solidFill>
                </a:ln>
                <a:solidFill>
                  <a:schemeClr val="tx1">
                    <a:lumMod val="85000"/>
                    <a:lumOff val="15000"/>
                  </a:schemeClr>
                </a:solidFill>
                <a:latin typeface="G마켓 산스 TTF Medium" panose="02000000000000000000" pitchFamily="2" charset="-127"/>
                <a:ea typeface="G마켓 산스 TTF Medium" panose="02000000000000000000" pitchFamily="2" charset="-127"/>
              </a:rPr>
              <a:t>조 </a:t>
            </a:r>
            <a:r>
              <a:rPr lang="en-US" altLang="ko-KR" sz="2200" dirty="0">
                <a:ln>
                  <a:solidFill>
                    <a:schemeClr val="accent1">
                      <a:shade val="50000"/>
                      <a:alpha val="0"/>
                    </a:schemeClr>
                  </a:solidFill>
                </a:ln>
                <a:solidFill>
                  <a:schemeClr val="tx1">
                    <a:lumMod val="85000"/>
                    <a:lumOff val="15000"/>
                  </a:schemeClr>
                </a:solidFill>
                <a:latin typeface="G마켓 산스 TTF Medium" panose="02000000000000000000" pitchFamily="2" charset="-127"/>
                <a:ea typeface="G마켓 산스 TTF Medium" panose="02000000000000000000" pitchFamily="2" charset="-127"/>
              </a:rPr>
              <a:t>7365</a:t>
            </a:r>
            <a:r>
              <a:rPr lang="ko-KR" altLang="en-US" sz="2200" dirty="0">
                <a:ln>
                  <a:solidFill>
                    <a:schemeClr val="accent1">
                      <a:shade val="50000"/>
                      <a:alpha val="0"/>
                    </a:schemeClr>
                  </a:solidFill>
                </a:ln>
                <a:solidFill>
                  <a:schemeClr val="tx1">
                    <a:lumMod val="85000"/>
                    <a:lumOff val="15000"/>
                  </a:schemeClr>
                </a:solidFill>
                <a:latin typeface="G마켓 산스 TTF Medium" panose="02000000000000000000" pitchFamily="2" charset="-127"/>
                <a:ea typeface="G마켓 산스 TTF Medium" panose="02000000000000000000" pitchFamily="2" charset="-127"/>
              </a:rPr>
              <a:t>억원</a:t>
            </a:r>
            <a:endParaRPr lang="ko-KR" altLang="en-US" sz="2200" dirty="0">
              <a:ln>
                <a:solidFill>
                  <a:schemeClr val="accent1">
                    <a:shade val="50000"/>
                    <a:alpha val="0"/>
                  </a:schemeClr>
                </a:solidFill>
              </a:ln>
              <a:solidFill>
                <a:srgbClr val="536FB0"/>
              </a:solidFill>
              <a:latin typeface="G마켓 산스 TTF Bold" panose="02000000000000000000" pitchFamily="2" charset="-127"/>
              <a:ea typeface="G마켓 산스 TTF Bold" panose="02000000000000000000" pitchFamily="2" charset="-127"/>
            </a:endParaRPr>
          </a:p>
        </p:txBody>
      </p:sp>
    </p:spTree>
    <p:extLst>
      <p:ext uri="{BB962C8B-B14F-4D97-AF65-F5344CB8AC3E}">
        <p14:creationId xmlns:p14="http://schemas.microsoft.com/office/powerpoint/2010/main" val="1181371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01" name="그룹 1001"/>
          <p:cNvGrpSpPr/>
          <p:nvPr/>
        </p:nvGrpSpPr>
        <p:grpSpPr>
          <a:xfrm>
            <a:off x="-198942" y="-158730"/>
            <a:ext cx="1639153" cy="10539683"/>
            <a:chOff x="-198942" y="-158730"/>
            <a:chExt cx="1639153" cy="10539683"/>
          </a:xfrm>
        </p:grpSpPr>
        <p:pic>
          <p:nvPicPr>
            <p:cNvPr id="3" name="Object 2"/>
            <p:cNvPicPr>
              <a:picLocks noChangeAspect="1"/>
            </p:cNvPicPr>
            <p:nvPr/>
          </p:nvPicPr>
          <p:blipFill>
            <a:blip r:embed="rId2" cstate="print"/>
            <a:stretch>
              <a:fillRect/>
            </a:stretch>
          </p:blipFill>
          <p:spPr>
            <a:xfrm>
              <a:off x="-198942" y="-158730"/>
              <a:ext cx="1639153" cy="10539683"/>
            </a:xfrm>
            <a:prstGeom prst="rect">
              <a:avLst/>
            </a:prstGeom>
          </p:spPr>
        </p:pic>
      </p:grpSp>
      <p:grpSp>
        <p:nvGrpSpPr>
          <p:cNvPr id="1007" name="그룹 1007"/>
          <p:cNvGrpSpPr/>
          <p:nvPr/>
        </p:nvGrpSpPr>
        <p:grpSpPr>
          <a:xfrm>
            <a:off x="5359404" y="8546641"/>
            <a:ext cx="254718" cy="150015"/>
            <a:chOff x="9644821" y="8214054"/>
            <a:chExt cx="254718" cy="150015"/>
          </a:xfrm>
        </p:grpSpPr>
        <p:pic>
          <p:nvPicPr>
            <p:cNvPr id="30" name="Object 29"/>
            <p:cNvPicPr>
              <a:picLocks noChangeAspect="1"/>
            </p:cNvPicPr>
            <p:nvPr/>
          </p:nvPicPr>
          <p:blipFill>
            <a:blip r:embed="rId3" cstate="print">
              <a:duotone>
                <a:prstClr val="black"/>
                <a:schemeClr val="accent2">
                  <a:tint val="45000"/>
                  <a:satMod val="400000"/>
                </a:schemeClr>
              </a:duotone>
            </a:blip>
            <a:stretch>
              <a:fillRect/>
            </a:stretch>
          </p:blipFill>
          <p:spPr>
            <a:xfrm rot="-10800000">
              <a:off x="9644821" y="8214054"/>
              <a:ext cx="254718" cy="150015"/>
            </a:xfrm>
            <a:prstGeom prst="rect">
              <a:avLst/>
            </a:prstGeom>
          </p:spPr>
        </p:pic>
      </p:grpSp>
      <p:grpSp>
        <p:nvGrpSpPr>
          <p:cNvPr id="1009" name="그룹 1009"/>
          <p:cNvGrpSpPr/>
          <p:nvPr/>
        </p:nvGrpSpPr>
        <p:grpSpPr>
          <a:xfrm>
            <a:off x="2889383" y="2665080"/>
            <a:ext cx="4883219" cy="970699"/>
            <a:chOff x="2133333" y="8590087"/>
            <a:chExt cx="4521773" cy="486659"/>
          </a:xfrm>
        </p:grpSpPr>
        <p:pic>
          <p:nvPicPr>
            <p:cNvPr id="36" name="Object 35"/>
            <p:cNvPicPr>
              <a:picLocks noChangeAspect="1"/>
            </p:cNvPicPr>
            <p:nvPr/>
          </p:nvPicPr>
          <p:blipFill>
            <a:blip r:embed="rId4" cstate="print">
              <a:duotone>
                <a:schemeClr val="accent6">
                  <a:shade val="45000"/>
                  <a:satMod val="135000"/>
                </a:schemeClr>
                <a:prstClr val="white"/>
              </a:duotone>
            </a:blip>
            <a:stretch>
              <a:fillRect/>
            </a:stretch>
          </p:blipFill>
          <p:spPr>
            <a:xfrm>
              <a:off x="2133333" y="8590087"/>
              <a:ext cx="4521773" cy="486659"/>
            </a:xfrm>
            <a:prstGeom prst="rect">
              <a:avLst/>
            </a:prstGeom>
          </p:spPr>
        </p:pic>
      </p:grpSp>
      <p:sp>
        <p:nvSpPr>
          <p:cNvPr id="38" name="Object 38"/>
          <p:cNvSpPr txBox="1"/>
          <p:nvPr/>
        </p:nvSpPr>
        <p:spPr>
          <a:xfrm>
            <a:off x="2017951" y="2985128"/>
            <a:ext cx="6782660" cy="400110"/>
          </a:xfrm>
          <a:prstGeom prst="rect">
            <a:avLst/>
          </a:prstGeom>
          <a:noFill/>
        </p:spPr>
        <p:txBody>
          <a:bodyPr wrap="square" rtlCol="0" anchor="t">
            <a:spAutoFit/>
          </a:bodyPr>
          <a:lstStyle/>
          <a:p>
            <a:pPr algn="ctr"/>
            <a:r>
              <a:rPr lang="ko-KR" altLang="en-US" sz="2000" b="1" dirty="0">
                <a:latin typeface="에스코어 드림 3 Light" panose="020B0303030302020204" pitchFamily="34" charset="-127"/>
                <a:ea typeface="에스코어 드림 3 Light" panose="020B0303030302020204" pitchFamily="34" charset="-127"/>
              </a:rPr>
              <a:t>최근 외식 시장의 트렌드</a:t>
            </a:r>
            <a:endParaRPr lang="en-US" sz="2000" b="1" dirty="0">
              <a:latin typeface="에스코어 드림 3 Light" panose="020B0303030302020204" pitchFamily="34" charset="-127"/>
              <a:ea typeface="에스코어 드림 3 Light" panose="020B0303030302020204" pitchFamily="34" charset="-127"/>
            </a:endParaRPr>
          </a:p>
        </p:txBody>
      </p:sp>
      <p:grpSp>
        <p:nvGrpSpPr>
          <p:cNvPr id="1014" name="그룹 1014"/>
          <p:cNvGrpSpPr/>
          <p:nvPr/>
        </p:nvGrpSpPr>
        <p:grpSpPr>
          <a:xfrm>
            <a:off x="466470" y="2232403"/>
            <a:ext cx="467014" cy="561384"/>
            <a:chOff x="466470" y="2232403"/>
            <a:chExt cx="467014" cy="561384"/>
          </a:xfrm>
        </p:grpSpPr>
        <p:pic>
          <p:nvPicPr>
            <p:cNvPr id="54" name="Object 53"/>
            <p:cNvPicPr>
              <a:picLocks noChangeAspect="1"/>
            </p:cNvPicPr>
            <p:nvPr/>
          </p:nvPicPr>
          <p:blipFill>
            <a:blip r:embed="rId5" cstate="print"/>
            <a:stretch>
              <a:fillRect/>
            </a:stretch>
          </p:blipFill>
          <p:spPr>
            <a:xfrm>
              <a:off x="466470" y="2232403"/>
              <a:ext cx="467014" cy="561384"/>
            </a:xfrm>
            <a:prstGeom prst="rect">
              <a:avLst/>
            </a:prstGeom>
          </p:spPr>
        </p:pic>
      </p:grpSp>
      <p:grpSp>
        <p:nvGrpSpPr>
          <p:cNvPr id="1015" name="그룹 1015"/>
          <p:cNvGrpSpPr/>
          <p:nvPr/>
        </p:nvGrpSpPr>
        <p:grpSpPr>
          <a:xfrm>
            <a:off x="500439" y="3431003"/>
            <a:ext cx="415509" cy="455180"/>
            <a:chOff x="500439" y="3431003"/>
            <a:chExt cx="415509" cy="455180"/>
          </a:xfrm>
        </p:grpSpPr>
        <p:pic>
          <p:nvPicPr>
            <p:cNvPr id="57" name="Object 56"/>
            <p:cNvPicPr>
              <a:picLocks noChangeAspect="1"/>
            </p:cNvPicPr>
            <p:nvPr/>
          </p:nvPicPr>
          <p:blipFill>
            <a:blip r:embed="rId6" cstate="print"/>
            <a:stretch>
              <a:fillRect/>
            </a:stretch>
          </p:blipFill>
          <p:spPr>
            <a:xfrm>
              <a:off x="500439" y="3431003"/>
              <a:ext cx="415509" cy="455180"/>
            </a:xfrm>
            <a:prstGeom prst="rect">
              <a:avLst/>
            </a:prstGeom>
          </p:spPr>
        </p:pic>
      </p:grpSp>
      <p:grpSp>
        <p:nvGrpSpPr>
          <p:cNvPr id="1016" name="그룹 1016"/>
          <p:cNvGrpSpPr/>
          <p:nvPr/>
        </p:nvGrpSpPr>
        <p:grpSpPr>
          <a:xfrm>
            <a:off x="413647" y="5626449"/>
            <a:ext cx="602974" cy="626466"/>
            <a:chOff x="413647" y="5626449"/>
            <a:chExt cx="602974" cy="626466"/>
          </a:xfrm>
        </p:grpSpPr>
        <p:pic>
          <p:nvPicPr>
            <p:cNvPr id="60" name="Object 59"/>
            <p:cNvPicPr>
              <a:picLocks noChangeAspect="1"/>
            </p:cNvPicPr>
            <p:nvPr/>
          </p:nvPicPr>
          <p:blipFill>
            <a:blip r:embed="rId7" cstate="print"/>
            <a:stretch>
              <a:fillRect/>
            </a:stretch>
          </p:blipFill>
          <p:spPr>
            <a:xfrm>
              <a:off x="413647" y="5626449"/>
              <a:ext cx="602974" cy="626466"/>
            </a:xfrm>
            <a:prstGeom prst="rect">
              <a:avLst/>
            </a:prstGeom>
          </p:spPr>
        </p:pic>
      </p:grpSp>
      <p:grpSp>
        <p:nvGrpSpPr>
          <p:cNvPr id="1017" name="그룹 1017"/>
          <p:cNvGrpSpPr/>
          <p:nvPr/>
        </p:nvGrpSpPr>
        <p:grpSpPr>
          <a:xfrm>
            <a:off x="445779" y="8023829"/>
            <a:ext cx="497228" cy="468637"/>
            <a:chOff x="445779" y="8023829"/>
            <a:chExt cx="497228" cy="468637"/>
          </a:xfrm>
        </p:grpSpPr>
        <p:pic>
          <p:nvPicPr>
            <p:cNvPr id="63" name="Object 62"/>
            <p:cNvPicPr>
              <a:picLocks noChangeAspect="1"/>
            </p:cNvPicPr>
            <p:nvPr/>
          </p:nvPicPr>
          <p:blipFill>
            <a:blip r:embed="rId8" cstate="print"/>
            <a:stretch>
              <a:fillRect/>
            </a:stretch>
          </p:blipFill>
          <p:spPr>
            <a:xfrm>
              <a:off x="445779" y="8023829"/>
              <a:ext cx="497228" cy="468637"/>
            </a:xfrm>
            <a:prstGeom prst="rect">
              <a:avLst/>
            </a:prstGeom>
          </p:spPr>
        </p:pic>
      </p:grpSp>
      <p:grpSp>
        <p:nvGrpSpPr>
          <p:cNvPr id="1018" name="그룹 1018"/>
          <p:cNvGrpSpPr/>
          <p:nvPr/>
        </p:nvGrpSpPr>
        <p:grpSpPr>
          <a:xfrm>
            <a:off x="-174475" y="892136"/>
            <a:ext cx="1759077" cy="1168563"/>
            <a:chOff x="-174475" y="892136"/>
            <a:chExt cx="1759077" cy="1168563"/>
          </a:xfrm>
        </p:grpSpPr>
        <p:pic>
          <p:nvPicPr>
            <p:cNvPr id="66" name="Object 65"/>
            <p:cNvPicPr>
              <a:picLocks noChangeAspect="1"/>
            </p:cNvPicPr>
            <p:nvPr/>
          </p:nvPicPr>
          <p:blipFill>
            <a:blip r:embed="rId9" cstate="print">
              <a:biLevel thresh="25000"/>
            </a:blip>
            <a:stretch>
              <a:fillRect/>
            </a:stretch>
          </p:blipFill>
          <p:spPr>
            <a:xfrm>
              <a:off x="-174475" y="892136"/>
              <a:ext cx="1759077" cy="1168563"/>
            </a:xfrm>
            <a:prstGeom prst="rect">
              <a:avLst/>
            </a:prstGeom>
          </p:spPr>
        </p:pic>
      </p:grpSp>
      <p:grpSp>
        <p:nvGrpSpPr>
          <p:cNvPr id="1019" name="그룹 1019"/>
          <p:cNvGrpSpPr/>
          <p:nvPr/>
        </p:nvGrpSpPr>
        <p:grpSpPr>
          <a:xfrm>
            <a:off x="499923" y="1167492"/>
            <a:ext cx="459373" cy="390892"/>
            <a:chOff x="499923" y="1167492"/>
            <a:chExt cx="459373" cy="390892"/>
          </a:xfrm>
        </p:grpSpPr>
        <p:pic>
          <p:nvPicPr>
            <p:cNvPr id="69" name="Object 68"/>
            <p:cNvPicPr>
              <a:picLocks noChangeAspect="1"/>
            </p:cNvPicPr>
            <p:nvPr/>
          </p:nvPicPr>
          <p:blipFill>
            <a:blip r:embed="rId10" cstate="print"/>
            <a:stretch>
              <a:fillRect/>
            </a:stretch>
          </p:blipFill>
          <p:spPr>
            <a:xfrm>
              <a:off x="499923" y="1167492"/>
              <a:ext cx="459373" cy="390892"/>
            </a:xfrm>
            <a:prstGeom prst="rect">
              <a:avLst/>
            </a:prstGeom>
          </p:spPr>
        </p:pic>
      </p:grpSp>
      <p:sp>
        <p:nvSpPr>
          <p:cNvPr id="71" name="Object 71"/>
          <p:cNvSpPr txBox="1"/>
          <p:nvPr/>
        </p:nvSpPr>
        <p:spPr>
          <a:xfrm>
            <a:off x="-371126" y="1619730"/>
            <a:ext cx="2152381" cy="396419"/>
          </a:xfrm>
          <a:prstGeom prst="rect">
            <a:avLst/>
          </a:prstGeom>
          <a:noFill/>
        </p:spPr>
        <p:txBody>
          <a:bodyPr wrap="square" rtlCol="0" anchor="ctr">
            <a:spAutoFit/>
          </a:bodyPr>
          <a:lstStyle/>
          <a:p>
            <a:pPr algn="ctr"/>
            <a:r>
              <a:rPr lang="en-US" sz="1500" kern="0" spc="-100">
                <a:solidFill>
                  <a:srgbClr val="C5D6B1"/>
                </a:solidFill>
                <a:latin typeface="IBM Plex Sans KR" pitchFamily="34" charset="0"/>
                <a:cs typeface="IBM Plex Sans KR" pitchFamily="34" charset="0"/>
              </a:rPr>
              <a:t>시장분석</a:t>
            </a:r>
            <a:endParaRPr lang="en-US"/>
          </a:p>
        </p:txBody>
      </p:sp>
      <p:sp>
        <p:nvSpPr>
          <p:cNvPr id="72" name="Object 72"/>
          <p:cNvSpPr txBox="1"/>
          <p:nvPr/>
        </p:nvSpPr>
        <p:spPr>
          <a:xfrm>
            <a:off x="2094410" y="612934"/>
            <a:ext cx="8301627" cy="984885"/>
          </a:xfrm>
          <a:prstGeom prst="rect">
            <a:avLst/>
          </a:prstGeom>
          <a:noFill/>
        </p:spPr>
        <p:txBody>
          <a:bodyPr wrap="square" rtlCol="0" anchor="t">
            <a:spAutoFit/>
          </a:bodyPr>
          <a:lstStyle/>
          <a:p>
            <a:r>
              <a:rPr lang="en-US" sz="5800" dirty="0">
                <a:solidFill>
                  <a:srgbClr val="3A3A3A"/>
                </a:solidFill>
                <a:latin typeface="KoPub돋움체 Bold" panose="02020603020101020101" pitchFamily="18" charset="-127"/>
                <a:ea typeface="KoPub돋움체 Bold" panose="02020603020101020101" pitchFamily="18" charset="-127"/>
              </a:rPr>
              <a:t>Market Analysis</a:t>
            </a:r>
          </a:p>
        </p:txBody>
      </p:sp>
      <p:sp>
        <p:nvSpPr>
          <p:cNvPr id="73" name="Object 73"/>
          <p:cNvSpPr txBox="1"/>
          <p:nvPr/>
        </p:nvSpPr>
        <p:spPr>
          <a:xfrm>
            <a:off x="2094410" y="1619730"/>
            <a:ext cx="11531315" cy="477054"/>
          </a:xfrm>
          <a:prstGeom prst="rect">
            <a:avLst/>
          </a:prstGeom>
          <a:noFill/>
        </p:spPr>
        <p:txBody>
          <a:bodyPr wrap="square" rtlCol="0" anchor="t">
            <a:spAutoFit/>
          </a:bodyPr>
          <a:lstStyle/>
          <a:p>
            <a:r>
              <a:rPr lang="ko-KR" altLang="en-US" sz="2500" dirty="0">
                <a:solidFill>
                  <a:srgbClr val="000000"/>
                </a:solidFill>
                <a:latin typeface="KoPub돋움체 Medium" panose="02020603020101020101" pitchFamily="18" charset="-127"/>
                <a:ea typeface="KoPub돋움체 Medium" panose="02020603020101020101" pitchFamily="18" charset="-127"/>
              </a:rPr>
              <a:t>배달 앱 시장</a:t>
            </a:r>
            <a:endParaRPr lang="en-US" sz="2500" dirty="0">
              <a:solidFill>
                <a:srgbClr val="000000"/>
              </a:solidFill>
              <a:latin typeface="KoPub돋움체 Medium" panose="02020603020101020101" pitchFamily="18" charset="-127"/>
              <a:ea typeface="KoPub돋움체 Medium" panose="02020603020101020101" pitchFamily="18" charset="-127"/>
            </a:endParaRPr>
          </a:p>
        </p:txBody>
      </p:sp>
      <p:sp>
        <p:nvSpPr>
          <p:cNvPr id="79" name="Object 79"/>
          <p:cNvSpPr txBox="1"/>
          <p:nvPr/>
        </p:nvSpPr>
        <p:spPr>
          <a:xfrm>
            <a:off x="-371126" y="2771835"/>
            <a:ext cx="2152381" cy="432132"/>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마케팅 현황</a:t>
            </a:r>
            <a:endParaRPr lang="en-US"/>
          </a:p>
        </p:txBody>
      </p:sp>
      <p:sp>
        <p:nvSpPr>
          <p:cNvPr id="80" name="Object 80"/>
          <p:cNvSpPr txBox="1"/>
          <p:nvPr/>
        </p:nvSpPr>
        <p:spPr>
          <a:xfrm>
            <a:off x="-371126" y="3913502"/>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전략제안</a:t>
            </a:r>
            <a:endParaRPr lang="en-US"/>
          </a:p>
        </p:txBody>
      </p:sp>
      <p:sp>
        <p:nvSpPr>
          <p:cNvPr id="81" name="Object 81"/>
          <p:cNvSpPr txBox="1"/>
          <p:nvPr/>
        </p:nvSpPr>
        <p:spPr>
          <a:xfrm>
            <a:off x="-371126" y="5076787"/>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컨셉도출</a:t>
            </a:r>
            <a:endParaRPr lang="en-US"/>
          </a:p>
        </p:txBody>
      </p:sp>
      <p:sp>
        <p:nvSpPr>
          <p:cNvPr id="82" name="Object 82"/>
          <p:cNvSpPr txBox="1"/>
          <p:nvPr/>
        </p:nvSpPr>
        <p:spPr>
          <a:xfrm>
            <a:off x="-371126" y="6246216"/>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마케팅 전략</a:t>
            </a:r>
            <a:endParaRPr lang="en-US"/>
          </a:p>
        </p:txBody>
      </p:sp>
      <p:sp>
        <p:nvSpPr>
          <p:cNvPr id="83" name="Object 83"/>
          <p:cNvSpPr txBox="1"/>
          <p:nvPr/>
        </p:nvSpPr>
        <p:spPr>
          <a:xfrm>
            <a:off x="-371126" y="7392530"/>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프로모션</a:t>
            </a:r>
            <a:endParaRPr lang="en-US"/>
          </a:p>
        </p:txBody>
      </p:sp>
      <p:sp>
        <p:nvSpPr>
          <p:cNvPr id="84" name="Object 84"/>
          <p:cNvSpPr txBox="1"/>
          <p:nvPr/>
        </p:nvSpPr>
        <p:spPr>
          <a:xfrm>
            <a:off x="-371126" y="8524016"/>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기대효과</a:t>
            </a:r>
            <a:endParaRPr lang="en-US"/>
          </a:p>
        </p:txBody>
      </p:sp>
      <p:grpSp>
        <p:nvGrpSpPr>
          <p:cNvPr id="1020" name="그룹 1020"/>
          <p:cNvGrpSpPr/>
          <p:nvPr/>
        </p:nvGrpSpPr>
        <p:grpSpPr>
          <a:xfrm>
            <a:off x="477135" y="4528527"/>
            <a:ext cx="455857" cy="573119"/>
            <a:chOff x="477135" y="4528527"/>
            <a:chExt cx="455857" cy="573119"/>
          </a:xfrm>
        </p:grpSpPr>
        <p:pic>
          <p:nvPicPr>
            <p:cNvPr id="86" name="Object 85"/>
            <p:cNvPicPr>
              <a:picLocks noChangeAspect="1"/>
            </p:cNvPicPr>
            <p:nvPr/>
          </p:nvPicPr>
          <p:blipFill>
            <a:blip r:embed="rId11" cstate="print"/>
            <a:stretch>
              <a:fillRect/>
            </a:stretch>
          </p:blipFill>
          <p:spPr>
            <a:xfrm>
              <a:off x="477135" y="4528527"/>
              <a:ext cx="455857" cy="573119"/>
            </a:xfrm>
            <a:prstGeom prst="rect">
              <a:avLst/>
            </a:prstGeom>
          </p:spPr>
        </p:pic>
      </p:grpSp>
      <p:grpSp>
        <p:nvGrpSpPr>
          <p:cNvPr id="1021" name="그룹 1021"/>
          <p:cNvGrpSpPr/>
          <p:nvPr/>
        </p:nvGrpSpPr>
        <p:grpSpPr>
          <a:xfrm>
            <a:off x="328920" y="6732650"/>
            <a:ext cx="756456" cy="756456"/>
            <a:chOff x="328920" y="6732650"/>
            <a:chExt cx="756456" cy="756456"/>
          </a:xfrm>
        </p:grpSpPr>
        <p:pic>
          <p:nvPicPr>
            <p:cNvPr id="89" name="Object 88"/>
            <p:cNvPicPr>
              <a:picLocks noChangeAspect="1"/>
            </p:cNvPicPr>
            <p:nvPr/>
          </p:nvPicPr>
          <p:blipFill>
            <a:blip r:embed="rId12" cstate="print"/>
            <a:stretch>
              <a:fillRect/>
            </a:stretch>
          </p:blipFill>
          <p:spPr>
            <a:xfrm>
              <a:off x="328920" y="6732650"/>
              <a:ext cx="756456" cy="756456"/>
            </a:xfrm>
            <a:prstGeom prst="rect">
              <a:avLst/>
            </a:prstGeom>
          </p:spPr>
        </p:pic>
      </p:grpSp>
      <p:pic>
        <p:nvPicPr>
          <p:cNvPr id="103" name="Object 35">
            <a:extLst>
              <a:ext uri="{FF2B5EF4-FFF2-40B4-BE49-F238E27FC236}">
                <a16:creationId xmlns:a16="http://schemas.microsoft.com/office/drawing/2014/main" id="{BF0F0B09-13A5-38E5-17E1-A8A8DC611986}"/>
              </a:ext>
            </a:extLst>
          </p:cNvPr>
          <p:cNvPicPr>
            <a:picLocks noChangeAspect="1"/>
          </p:cNvPicPr>
          <p:nvPr/>
        </p:nvPicPr>
        <p:blipFill>
          <a:blip r:embed="rId4" cstate="print">
            <a:duotone>
              <a:schemeClr val="accent6">
                <a:shade val="45000"/>
                <a:satMod val="135000"/>
              </a:schemeClr>
              <a:prstClr val="white"/>
            </a:duotone>
          </a:blip>
          <a:stretch>
            <a:fillRect/>
          </a:stretch>
        </p:blipFill>
        <p:spPr>
          <a:xfrm>
            <a:off x="2889383" y="4135912"/>
            <a:ext cx="4883219" cy="970699"/>
          </a:xfrm>
          <a:prstGeom prst="rect">
            <a:avLst/>
          </a:prstGeom>
        </p:spPr>
      </p:pic>
      <p:sp>
        <p:nvSpPr>
          <p:cNvPr id="94" name="Object 38">
            <a:extLst>
              <a:ext uri="{FF2B5EF4-FFF2-40B4-BE49-F238E27FC236}">
                <a16:creationId xmlns:a16="http://schemas.microsoft.com/office/drawing/2014/main" id="{6FFCDF82-B9F2-0487-340A-4095370B31AD}"/>
              </a:ext>
            </a:extLst>
          </p:cNvPr>
          <p:cNvSpPr txBox="1"/>
          <p:nvPr/>
        </p:nvSpPr>
        <p:spPr>
          <a:xfrm>
            <a:off x="1968073" y="4484194"/>
            <a:ext cx="6782660" cy="400110"/>
          </a:xfrm>
          <a:prstGeom prst="rect">
            <a:avLst/>
          </a:prstGeom>
          <a:noFill/>
        </p:spPr>
        <p:txBody>
          <a:bodyPr wrap="square" rtlCol="0" anchor="t">
            <a:spAutoFit/>
          </a:bodyPr>
          <a:lstStyle/>
          <a:p>
            <a:pPr algn="ctr"/>
            <a:r>
              <a:rPr lang="ko-KR" altLang="en-US" sz="2000" b="1" dirty="0">
                <a:latin typeface="에스코어 드림 3 Light" panose="020B0303030302020204" pitchFamily="34" charset="-127"/>
                <a:ea typeface="에스코어 드림 3 Light" panose="020B0303030302020204" pitchFamily="34" charset="-127"/>
              </a:rPr>
              <a:t>배달 시장</a:t>
            </a:r>
            <a:endParaRPr lang="en-US" sz="2000" b="1" dirty="0">
              <a:latin typeface="에스코어 드림 3 Light" panose="020B0303030302020204" pitchFamily="34" charset="-127"/>
              <a:ea typeface="에스코어 드림 3 Light" panose="020B0303030302020204" pitchFamily="34" charset="-127"/>
            </a:endParaRPr>
          </a:p>
        </p:txBody>
      </p:sp>
      <p:pic>
        <p:nvPicPr>
          <p:cNvPr id="105" name="Object 35">
            <a:extLst>
              <a:ext uri="{FF2B5EF4-FFF2-40B4-BE49-F238E27FC236}">
                <a16:creationId xmlns:a16="http://schemas.microsoft.com/office/drawing/2014/main" id="{317A3F07-AC19-A1FE-C5C7-6817204113EA}"/>
              </a:ext>
            </a:extLst>
          </p:cNvPr>
          <p:cNvPicPr>
            <a:picLocks noChangeAspect="1"/>
          </p:cNvPicPr>
          <p:nvPr/>
        </p:nvPicPr>
        <p:blipFill>
          <a:blip r:embed="rId4" cstate="print">
            <a:duotone>
              <a:schemeClr val="accent6">
                <a:shade val="45000"/>
                <a:satMod val="135000"/>
              </a:schemeClr>
              <a:prstClr val="white"/>
            </a:duotone>
          </a:blip>
          <a:stretch>
            <a:fillRect/>
          </a:stretch>
        </p:blipFill>
        <p:spPr>
          <a:xfrm>
            <a:off x="2889382" y="5684651"/>
            <a:ext cx="4883219" cy="1042295"/>
          </a:xfrm>
          <a:prstGeom prst="rect">
            <a:avLst/>
          </a:prstGeom>
        </p:spPr>
      </p:pic>
      <p:sp>
        <p:nvSpPr>
          <p:cNvPr id="99" name="Object 38">
            <a:extLst>
              <a:ext uri="{FF2B5EF4-FFF2-40B4-BE49-F238E27FC236}">
                <a16:creationId xmlns:a16="http://schemas.microsoft.com/office/drawing/2014/main" id="{78F20A6F-B84D-08D4-45BF-13FD0ADF9C8F}"/>
              </a:ext>
            </a:extLst>
          </p:cNvPr>
          <p:cNvSpPr txBox="1"/>
          <p:nvPr/>
        </p:nvSpPr>
        <p:spPr>
          <a:xfrm>
            <a:off x="1968073" y="5892273"/>
            <a:ext cx="6782660" cy="707886"/>
          </a:xfrm>
          <a:prstGeom prst="rect">
            <a:avLst/>
          </a:prstGeom>
          <a:noFill/>
        </p:spPr>
        <p:txBody>
          <a:bodyPr wrap="square" rtlCol="0" anchor="t">
            <a:spAutoFit/>
          </a:bodyPr>
          <a:lstStyle/>
          <a:p>
            <a:pPr algn="ctr"/>
            <a:r>
              <a:rPr lang="ko-KR" altLang="en-US" sz="2000" b="1" dirty="0">
                <a:latin typeface="에스코어 드림 3 Light" panose="020B0303030302020204" pitchFamily="34" charset="-127"/>
                <a:ea typeface="에스코어 드림 3 Light" panose="020B0303030302020204" pitchFamily="34" charset="-127"/>
              </a:rPr>
              <a:t>최근 코로나 </a:t>
            </a:r>
            <a:r>
              <a:rPr lang="ko-KR" altLang="en-US" sz="2000" b="1" dirty="0" err="1">
                <a:latin typeface="에스코어 드림 3 Light" panose="020B0303030302020204" pitchFamily="34" charset="-127"/>
                <a:ea typeface="에스코어 드림 3 Light" panose="020B0303030302020204" pitchFamily="34" charset="-127"/>
              </a:rPr>
              <a:t>펜데믹</a:t>
            </a:r>
            <a:r>
              <a:rPr lang="ko-KR" altLang="en-US" sz="2000" b="1" dirty="0">
                <a:latin typeface="에스코어 드림 3 Light" panose="020B0303030302020204" pitchFamily="34" charset="-127"/>
                <a:ea typeface="에스코어 드림 3 Light" panose="020B0303030302020204" pitchFamily="34" charset="-127"/>
              </a:rPr>
              <a:t> 영향</a:t>
            </a:r>
            <a:endParaRPr lang="en-US" altLang="ko-KR" sz="2000" b="1" dirty="0">
              <a:latin typeface="에스코어 드림 3 Light" panose="020B0303030302020204" pitchFamily="34" charset="-127"/>
              <a:ea typeface="에스코어 드림 3 Light" panose="020B0303030302020204" pitchFamily="34" charset="-127"/>
            </a:endParaRPr>
          </a:p>
          <a:p>
            <a:pPr algn="ctr"/>
            <a:r>
              <a:rPr lang="en-US" sz="2000" b="1" dirty="0">
                <a:latin typeface="에스코어 드림 3 Light" panose="020B0303030302020204" pitchFamily="34" charset="-127"/>
                <a:ea typeface="에스코어 드림 3 Light" panose="020B0303030302020204" pitchFamily="34" charset="-127"/>
              </a:rPr>
              <a:t>(</a:t>
            </a:r>
            <a:r>
              <a:rPr lang="ko-KR" altLang="en-US" sz="2000" b="1" dirty="0">
                <a:latin typeface="에스코어 드림 3 Light" panose="020B0303030302020204" pitchFamily="34" charset="-127"/>
                <a:ea typeface="에스코어 드림 3 Light" panose="020B0303030302020204" pitchFamily="34" charset="-127"/>
              </a:rPr>
              <a:t>영업 시간 제한</a:t>
            </a:r>
            <a:r>
              <a:rPr lang="en-US" altLang="ko-KR" sz="2000" b="1" dirty="0">
                <a:latin typeface="에스코어 드림 3 Light" panose="020B0303030302020204" pitchFamily="34" charset="-127"/>
                <a:ea typeface="에스코어 드림 3 Light" panose="020B0303030302020204" pitchFamily="34" charset="-127"/>
              </a:rPr>
              <a:t>, </a:t>
            </a:r>
            <a:r>
              <a:rPr lang="ko-KR" altLang="en-US" sz="2000" b="1" dirty="0">
                <a:latin typeface="에스코어 드림 3 Light" panose="020B0303030302020204" pitchFamily="34" charset="-127"/>
                <a:ea typeface="에스코어 드림 3 Light" panose="020B0303030302020204" pitchFamily="34" charset="-127"/>
              </a:rPr>
              <a:t>거리두리 제한</a:t>
            </a:r>
            <a:r>
              <a:rPr lang="en-US" altLang="ko-KR" sz="2000" b="1" dirty="0">
                <a:latin typeface="에스코어 드림 3 Light" panose="020B0303030302020204" pitchFamily="34" charset="-127"/>
                <a:ea typeface="에스코어 드림 3 Light" panose="020B0303030302020204" pitchFamily="34" charset="-127"/>
              </a:rPr>
              <a:t>)</a:t>
            </a:r>
            <a:endParaRPr lang="en-US" sz="2000" b="1" dirty="0">
              <a:latin typeface="에스코어 드림 3 Light" panose="020B0303030302020204" pitchFamily="34" charset="-127"/>
              <a:ea typeface="에스코어 드림 3 Light" panose="020B0303030302020204" pitchFamily="34" charset="-127"/>
            </a:endParaRPr>
          </a:p>
        </p:txBody>
      </p:sp>
      <p:pic>
        <p:nvPicPr>
          <p:cNvPr id="107" name="Object 35">
            <a:extLst>
              <a:ext uri="{FF2B5EF4-FFF2-40B4-BE49-F238E27FC236}">
                <a16:creationId xmlns:a16="http://schemas.microsoft.com/office/drawing/2014/main" id="{D29FFA67-2B06-4CA2-BA6A-EA6CCBE4C9D0}"/>
              </a:ext>
            </a:extLst>
          </p:cNvPr>
          <p:cNvPicPr>
            <a:picLocks noChangeAspect="1"/>
          </p:cNvPicPr>
          <p:nvPr/>
        </p:nvPicPr>
        <p:blipFill>
          <a:blip r:embed="rId4" cstate="print">
            <a:duotone>
              <a:schemeClr val="accent6">
                <a:shade val="45000"/>
                <a:satMod val="135000"/>
              </a:schemeClr>
              <a:prstClr val="white"/>
            </a:duotone>
          </a:blip>
          <a:stretch>
            <a:fillRect/>
          </a:stretch>
        </p:blipFill>
        <p:spPr>
          <a:xfrm>
            <a:off x="2904622" y="7287240"/>
            <a:ext cx="4883219" cy="970699"/>
          </a:xfrm>
          <a:prstGeom prst="rect">
            <a:avLst/>
          </a:prstGeom>
        </p:spPr>
      </p:pic>
      <p:sp>
        <p:nvSpPr>
          <p:cNvPr id="102" name="Object 38">
            <a:extLst>
              <a:ext uri="{FF2B5EF4-FFF2-40B4-BE49-F238E27FC236}">
                <a16:creationId xmlns:a16="http://schemas.microsoft.com/office/drawing/2014/main" id="{EB9A03F3-961A-B7AE-40C6-A9C07F7B9285}"/>
              </a:ext>
            </a:extLst>
          </p:cNvPr>
          <p:cNvSpPr txBox="1"/>
          <p:nvPr/>
        </p:nvSpPr>
        <p:spPr>
          <a:xfrm>
            <a:off x="1968073" y="7559707"/>
            <a:ext cx="6782660" cy="400110"/>
          </a:xfrm>
          <a:prstGeom prst="rect">
            <a:avLst/>
          </a:prstGeom>
          <a:noFill/>
        </p:spPr>
        <p:txBody>
          <a:bodyPr wrap="square" rtlCol="0" anchor="t">
            <a:spAutoFit/>
          </a:bodyPr>
          <a:lstStyle/>
          <a:p>
            <a:pPr algn="ctr"/>
            <a:r>
              <a:rPr lang="en-US" altLang="ko-KR" sz="2000" b="1" dirty="0">
                <a:latin typeface="에스코어 드림 3 Light" panose="020B0303030302020204" pitchFamily="34" charset="-127"/>
                <a:ea typeface="에스코어 드림 3 Light" panose="020B0303030302020204" pitchFamily="34" charset="-127"/>
              </a:rPr>
              <a:t>‘</a:t>
            </a:r>
            <a:r>
              <a:rPr lang="ko-KR" altLang="en-US" sz="2000" b="1" dirty="0">
                <a:latin typeface="에스코어 드림 3 Light" panose="020B0303030302020204" pitchFamily="34" charset="-127"/>
                <a:ea typeface="에스코어 드림 3 Light" panose="020B0303030302020204" pitchFamily="34" charset="-127"/>
              </a:rPr>
              <a:t>대면 시장</a:t>
            </a:r>
            <a:r>
              <a:rPr lang="en-US" altLang="ko-KR" sz="2000" b="1" dirty="0">
                <a:latin typeface="에스코어 드림 3 Light" panose="020B0303030302020204" pitchFamily="34" charset="-127"/>
                <a:ea typeface="에스코어 드림 3 Light" panose="020B0303030302020204" pitchFamily="34" charset="-127"/>
              </a:rPr>
              <a:t>’</a:t>
            </a:r>
            <a:r>
              <a:rPr lang="ko-KR" altLang="en-US" sz="2000" b="1" dirty="0">
                <a:latin typeface="에스코어 드림 3 Light" panose="020B0303030302020204" pitchFamily="34" charset="-127"/>
                <a:ea typeface="에스코어 드림 3 Light" panose="020B0303030302020204" pitchFamily="34" charset="-127"/>
              </a:rPr>
              <a:t>이 </a:t>
            </a:r>
            <a:r>
              <a:rPr lang="en-US" altLang="ko-KR" sz="2000" b="1" dirty="0">
                <a:latin typeface="에스코어 드림 3 Light" panose="020B0303030302020204" pitchFamily="34" charset="-127"/>
                <a:ea typeface="에스코어 드림 3 Light" panose="020B0303030302020204" pitchFamily="34" charset="-127"/>
              </a:rPr>
              <a:t>‘</a:t>
            </a:r>
            <a:r>
              <a:rPr lang="ko-KR" altLang="en-US" sz="2000" b="1" dirty="0" err="1">
                <a:latin typeface="에스코어 드림 3 Light" panose="020B0303030302020204" pitchFamily="34" charset="-127"/>
                <a:ea typeface="에스코어 드림 3 Light" panose="020B0303030302020204" pitchFamily="34" charset="-127"/>
              </a:rPr>
              <a:t>비대면</a:t>
            </a:r>
            <a:r>
              <a:rPr lang="ko-KR" altLang="en-US" sz="2000" b="1" dirty="0">
                <a:latin typeface="에스코어 드림 3 Light" panose="020B0303030302020204" pitchFamily="34" charset="-127"/>
                <a:ea typeface="에스코어 드림 3 Light" panose="020B0303030302020204" pitchFamily="34" charset="-127"/>
              </a:rPr>
              <a:t> 시장</a:t>
            </a:r>
            <a:r>
              <a:rPr lang="en-US" altLang="ko-KR" sz="2000" b="1" dirty="0">
                <a:latin typeface="에스코어 드림 3 Light" panose="020B0303030302020204" pitchFamily="34" charset="-127"/>
                <a:ea typeface="에스코어 드림 3 Light" panose="020B0303030302020204" pitchFamily="34" charset="-127"/>
              </a:rPr>
              <a:t>’ </a:t>
            </a:r>
            <a:r>
              <a:rPr lang="ko-KR" altLang="en-US" sz="2000" b="1" dirty="0">
                <a:latin typeface="에스코어 드림 3 Light" panose="020B0303030302020204" pitchFamily="34" charset="-127"/>
                <a:ea typeface="에스코어 드림 3 Light" panose="020B0303030302020204" pitchFamily="34" charset="-127"/>
              </a:rPr>
              <a:t>으로</a:t>
            </a:r>
            <a:r>
              <a:rPr lang="en-US" altLang="ko-KR" sz="2000" b="1" dirty="0">
                <a:latin typeface="에스코어 드림 3 Light" panose="020B0303030302020204" pitchFamily="34" charset="-127"/>
                <a:ea typeface="에스코어 드림 3 Light" panose="020B0303030302020204" pitchFamily="34" charset="-127"/>
              </a:rPr>
              <a:t>)</a:t>
            </a:r>
            <a:endParaRPr lang="en-US" sz="2000" b="1" dirty="0">
              <a:latin typeface="에스코어 드림 3 Light" panose="020B0303030302020204" pitchFamily="34" charset="-127"/>
              <a:ea typeface="에스코어 드림 3 Light" panose="020B0303030302020204" pitchFamily="34" charset="-127"/>
            </a:endParaRPr>
          </a:p>
        </p:txBody>
      </p:sp>
      <p:pic>
        <p:nvPicPr>
          <p:cNvPr id="109" name="Object 35">
            <a:extLst>
              <a:ext uri="{FF2B5EF4-FFF2-40B4-BE49-F238E27FC236}">
                <a16:creationId xmlns:a16="http://schemas.microsoft.com/office/drawing/2014/main" id="{069467A6-C8F0-70CE-07E2-F5D5A80B4C67}"/>
              </a:ext>
            </a:extLst>
          </p:cNvPr>
          <p:cNvPicPr>
            <a:picLocks noChangeAspect="1"/>
          </p:cNvPicPr>
          <p:nvPr/>
        </p:nvPicPr>
        <p:blipFill>
          <a:blip r:embed="rId4" cstate="print">
            <a:duotone>
              <a:schemeClr val="accent6">
                <a:shade val="45000"/>
                <a:satMod val="135000"/>
              </a:schemeClr>
              <a:prstClr val="white"/>
            </a:duotone>
          </a:blip>
          <a:stretch>
            <a:fillRect/>
          </a:stretch>
        </p:blipFill>
        <p:spPr>
          <a:xfrm>
            <a:off x="2971872" y="8888587"/>
            <a:ext cx="4883219" cy="970699"/>
          </a:xfrm>
          <a:prstGeom prst="rect">
            <a:avLst/>
          </a:prstGeom>
        </p:spPr>
      </p:pic>
      <p:sp>
        <p:nvSpPr>
          <p:cNvPr id="111" name="Object 38">
            <a:extLst>
              <a:ext uri="{FF2B5EF4-FFF2-40B4-BE49-F238E27FC236}">
                <a16:creationId xmlns:a16="http://schemas.microsoft.com/office/drawing/2014/main" id="{F291BA08-A74E-A0C5-1305-9FB014787813}"/>
              </a:ext>
            </a:extLst>
          </p:cNvPr>
          <p:cNvSpPr txBox="1"/>
          <p:nvPr/>
        </p:nvSpPr>
        <p:spPr>
          <a:xfrm>
            <a:off x="1968073" y="9243263"/>
            <a:ext cx="6782660" cy="400110"/>
          </a:xfrm>
          <a:prstGeom prst="rect">
            <a:avLst/>
          </a:prstGeom>
          <a:noFill/>
        </p:spPr>
        <p:txBody>
          <a:bodyPr wrap="square" rtlCol="0" anchor="t">
            <a:spAutoFit/>
          </a:bodyPr>
          <a:lstStyle/>
          <a:p>
            <a:pPr algn="ctr"/>
            <a:r>
              <a:rPr lang="ko-KR" altLang="en-US" sz="2000" b="1" dirty="0">
                <a:latin typeface="에스코어 드림 3 Light" panose="020B0303030302020204" pitchFamily="34" charset="-127"/>
                <a:ea typeface="에스코어 드림 3 Light" panose="020B0303030302020204" pitchFamily="34" charset="-127"/>
              </a:rPr>
              <a:t>배달 시장 수요 극대화</a:t>
            </a:r>
            <a:endParaRPr lang="en-US" sz="2000" b="1" dirty="0">
              <a:latin typeface="에스코어 드림 3 Light" panose="020B0303030302020204" pitchFamily="34" charset="-127"/>
              <a:ea typeface="에스코어 드림 3 Light" panose="020B0303030302020204" pitchFamily="34" charset="-127"/>
            </a:endParaRPr>
          </a:p>
        </p:txBody>
      </p:sp>
      <p:grpSp>
        <p:nvGrpSpPr>
          <p:cNvPr id="112" name="그룹 1007">
            <a:extLst>
              <a:ext uri="{FF2B5EF4-FFF2-40B4-BE49-F238E27FC236}">
                <a16:creationId xmlns:a16="http://schemas.microsoft.com/office/drawing/2014/main" id="{66FE0CB0-3734-ADAA-70C2-990C227BC0B8}"/>
              </a:ext>
            </a:extLst>
          </p:cNvPr>
          <p:cNvGrpSpPr/>
          <p:nvPr/>
        </p:nvGrpSpPr>
        <p:grpSpPr>
          <a:xfrm>
            <a:off x="5286122" y="6928752"/>
            <a:ext cx="254718" cy="150015"/>
            <a:chOff x="9644821" y="8214054"/>
            <a:chExt cx="254718" cy="150015"/>
          </a:xfrm>
        </p:grpSpPr>
        <p:pic>
          <p:nvPicPr>
            <p:cNvPr id="114" name="Object 29">
              <a:extLst>
                <a:ext uri="{FF2B5EF4-FFF2-40B4-BE49-F238E27FC236}">
                  <a16:creationId xmlns:a16="http://schemas.microsoft.com/office/drawing/2014/main" id="{0C64085F-B4F1-3C38-F664-CB41A3780FFE}"/>
                </a:ext>
              </a:extLst>
            </p:cNvPr>
            <p:cNvPicPr>
              <a:picLocks noChangeAspect="1"/>
            </p:cNvPicPr>
            <p:nvPr/>
          </p:nvPicPr>
          <p:blipFill>
            <a:blip r:embed="rId3" cstate="print">
              <a:duotone>
                <a:prstClr val="black"/>
                <a:schemeClr val="accent2">
                  <a:tint val="45000"/>
                  <a:satMod val="400000"/>
                </a:schemeClr>
              </a:duotone>
            </a:blip>
            <a:stretch>
              <a:fillRect/>
            </a:stretch>
          </p:blipFill>
          <p:spPr>
            <a:xfrm rot="-10800000">
              <a:off x="9644821" y="8214054"/>
              <a:ext cx="254718" cy="150015"/>
            </a:xfrm>
            <a:prstGeom prst="rect">
              <a:avLst/>
            </a:prstGeom>
          </p:spPr>
        </p:pic>
      </p:grpSp>
      <p:grpSp>
        <p:nvGrpSpPr>
          <p:cNvPr id="116" name="그룹 1007">
            <a:extLst>
              <a:ext uri="{FF2B5EF4-FFF2-40B4-BE49-F238E27FC236}">
                <a16:creationId xmlns:a16="http://schemas.microsoft.com/office/drawing/2014/main" id="{8444FE8D-80D8-D69C-4895-3FA69FA4EDAC}"/>
              </a:ext>
            </a:extLst>
          </p:cNvPr>
          <p:cNvGrpSpPr/>
          <p:nvPr/>
        </p:nvGrpSpPr>
        <p:grpSpPr>
          <a:xfrm>
            <a:off x="5274878" y="5378547"/>
            <a:ext cx="254718" cy="150015"/>
            <a:chOff x="9644821" y="8214054"/>
            <a:chExt cx="254718" cy="150015"/>
          </a:xfrm>
        </p:grpSpPr>
        <p:pic>
          <p:nvPicPr>
            <p:cNvPr id="117" name="Object 29">
              <a:extLst>
                <a:ext uri="{FF2B5EF4-FFF2-40B4-BE49-F238E27FC236}">
                  <a16:creationId xmlns:a16="http://schemas.microsoft.com/office/drawing/2014/main" id="{9815C891-D1A6-9E31-73B9-2A84FCD9B80D}"/>
                </a:ext>
              </a:extLst>
            </p:cNvPr>
            <p:cNvPicPr>
              <a:picLocks noChangeAspect="1"/>
            </p:cNvPicPr>
            <p:nvPr/>
          </p:nvPicPr>
          <p:blipFill>
            <a:blip r:embed="rId3" cstate="print">
              <a:duotone>
                <a:prstClr val="black"/>
                <a:schemeClr val="accent2">
                  <a:tint val="45000"/>
                  <a:satMod val="400000"/>
                </a:schemeClr>
              </a:duotone>
            </a:blip>
            <a:stretch>
              <a:fillRect/>
            </a:stretch>
          </p:blipFill>
          <p:spPr>
            <a:xfrm rot="-10800000">
              <a:off x="9644821" y="8214054"/>
              <a:ext cx="254718" cy="150015"/>
            </a:xfrm>
            <a:prstGeom prst="rect">
              <a:avLst/>
            </a:prstGeom>
          </p:spPr>
        </p:pic>
      </p:grpSp>
      <p:grpSp>
        <p:nvGrpSpPr>
          <p:cNvPr id="118" name="그룹 1007">
            <a:extLst>
              <a:ext uri="{FF2B5EF4-FFF2-40B4-BE49-F238E27FC236}">
                <a16:creationId xmlns:a16="http://schemas.microsoft.com/office/drawing/2014/main" id="{8BBA7684-2E2D-99C5-01F6-AA161E0E7ADA}"/>
              </a:ext>
            </a:extLst>
          </p:cNvPr>
          <p:cNvGrpSpPr/>
          <p:nvPr/>
        </p:nvGrpSpPr>
        <p:grpSpPr>
          <a:xfrm>
            <a:off x="5281922" y="3848882"/>
            <a:ext cx="254718" cy="150015"/>
            <a:chOff x="9644821" y="8214054"/>
            <a:chExt cx="254718" cy="150015"/>
          </a:xfrm>
        </p:grpSpPr>
        <p:pic>
          <p:nvPicPr>
            <p:cNvPr id="119" name="Object 29">
              <a:extLst>
                <a:ext uri="{FF2B5EF4-FFF2-40B4-BE49-F238E27FC236}">
                  <a16:creationId xmlns:a16="http://schemas.microsoft.com/office/drawing/2014/main" id="{0D71101C-FA95-208C-BA3B-D4D7615C3D80}"/>
                </a:ext>
              </a:extLst>
            </p:cNvPr>
            <p:cNvPicPr>
              <a:picLocks noChangeAspect="1"/>
            </p:cNvPicPr>
            <p:nvPr/>
          </p:nvPicPr>
          <p:blipFill>
            <a:blip r:embed="rId3" cstate="print">
              <a:duotone>
                <a:prstClr val="black"/>
                <a:schemeClr val="accent2">
                  <a:tint val="45000"/>
                  <a:satMod val="400000"/>
                </a:schemeClr>
              </a:duotone>
            </a:blip>
            <a:stretch>
              <a:fillRect/>
            </a:stretch>
          </p:blipFill>
          <p:spPr>
            <a:xfrm rot="-10800000">
              <a:off x="9644821" y="8214054"/>
              <a:ext cx="254718" cy="150015"/>
            </a:xfrm>
            <a:prstGeom prst="rect">
              <a:avLst/>
            </a:prstGeom>
          </p:spPr>
        </p:pic>
      </p:grpSp>
      <p:grpSp>
        <p:nvGrpSpPr>
          <p:cNvPr id="184" name="그룹 1001">
            <a:extLst>
              <a:ext uri="{FF2B5EF4-FFF2-40B4-BE49-F238E27FC236}">
                <a16:creationId xmlns:a16="http://schemas.microsoft.com/office/drawing/2014/main" id="{D15940FE-DF72-FE18-AC9E-B93592AF4557}"/>
              </a:ext>
            </a:extLst>
          </p:cNvPr>
          <p:cNvGrpSpPr/>
          <p:nvPr/>
        </p:nvGrpSpPr>
        <p:grpSpPr>
          <a:xfrm>
            <a:off x="8810991" y="1987969"/>
            <a:ext cx="7088523" cy="6177635"/>
            <a:chOff x="8847583" y="1593572"/>
            <a:chExt cx="7088523" cy="6177635"/>
          </a:xfrm>
        </p:grpSpPr>
        <p:grpSp>
          <p:nvGrpSpPr>
            <p:cNvPr id="185" name="그룹 1002">
              <a:extLst>
                <a:ext uri="{FF2B5EF4-FFF2-40B4-BE49-F238E27FC236}">
                  <a16:creationId xmlns:a16="http://schemas.microsoft.com/office/drawing/2014/main" id="{DF8F4A6E-5C6A-1DAB-2969-A1D48529D938}"/>
                </a:ext>
              </a:extLst>
            </p:cNvPr>
            <p:cNvGrpSpPr/>
            <p:nvPr/>
          </p:nvGrpSpPr>
          <p:grpSpPr>
            <a:xfrm>
              <a:off x="12168835" y="4509833"/>
              <a:ext cx="1053616" cy="536459"/>
              <a:chOff x="12168835" y="4509833"/>
              <a:chExt cx="1053616" cy="536459"/>
            </a:xfrm>
          </p:grpSpPr>
          <p:pic>
            <p:nvPicPr>
              <p:cNvPr id="236" name="Object 3">
                <a:extLst>
                  <a:ext uri="{FF2B5EF4-FFF2-40B4-BE49-F238E27FC236}">
                    <a16:creationId xmlns:a16="http://schemas.microsoft.com/office/drawing/2014/main" id="{4E33A30D-278C-7A42-F62C-187F0DB8429B}"/>
                  </a:ext>
                </a:extLst>
              </p:cNvPr>
              <p:cNvPicPr>
                <a:picLocks noChangeAspect="1"/>
              </p:cNvPicPr>
              <p:nvPr/>
            </p:nvPicPr>
            <p:blipFill>
              <a:blip r:embed="rId13" cstate="print"/>
              <a:stretch>
                <a:fillRect/>
              </a:stretch>
            </p:blipFill>
            <p:spPr>
              <a:xfrm>
                <a:off x="12168835" y="4509833"/>
                <a:ext cx="1053616" cy="536459"/>
              </a:xfrm>
              <a:prstGeom prst="rect">
                <a:avLst/>
              </a:prstGeom>
            </p:spPr>
          </p:pic>
        </p:grpSp>
        <p:grpSp>
          <p:nvGrpSpPr>
            <p:cNvPr id="186" name="그룹 1003">
              <a:extLst>
                <a:ext uri="{FF2B5EF4-FFF2-40B4-BE49-F238E27FC236}">
                  <a16:creationId xmlns:a16="http://schemas.microsoft.com/office/drawing/2014/main" id="{19BAF13C-A76F-2F99-5B68-55D8026CC98B}"/>
                </a:ext>
              </a:extLst>
            </p:cNvPr>
            <p:cNvGrpSpPr/>
            <p:nvPr/>
          </p:nvGrpSpPr>
          <p:grpSpPr>
            <a:xfrm>
              <a:off x="8847583" y="3653202"/>
              <a:ext cx="1868881" cy="1742498"/>
              <a:chOff x="8847583" y="3653202"/>
              <a:chExt cx="1868881" cy="1742498"/>
            </a:xfrm>
          </p:grpSpPr>
          <p:pic>
            <p:nvPicPr>
              <p:cNvPr id="235" name="Object 6">
                <a:extLst>
                  <a:ext uri="{FF2B5EF4-FFF2-40B4-BE49-F238E27FC236}">
                    <a16:creationId xmlns:a16="http://schemas.microsoft.com/office/drawing/2014/main" id="{79AA9F07-CD5B-3E02-B157-74B549067DC2}"/>
                  </a:ext>
                </a:extLst>
              </p:cNvPr>
              <p:cNvPicPr>
                <a:picLocks noChangeAspect="1"/>
              </p:cNvPicPr>
              <p:nvPr/>
            </p:nvPicPr>
            <p:blipFill>
              <a:blip r:embed="rId14" cstate="print"/>
              <a:stretch>
                <a:fillRect/>
              </a:stretch>
            </p:blipFill>
            <p:spPr>
              <a:xfrm>
                <a:off x="8847583" y="3653202"/>
                <a:ext cx="1868881" cy="1742498"/>
              </a:xfrm>
              <a:prstGeom prst="rect">
                <a:avLst/>
              </a:prstGeom>
            </p:spPr>
          </p:pic>
        </p:grpSp>
        <p:grpSp>
          <p:nvGrpSpPr>
            <p:cNvPr id="187" name="그룹 1004">
              <a:extLst>
                <a:ext uri="{FF2B5EF4-FFF2-40B4-BE49-F238E27FC236}">
                  <a16:creationId xmlns:a16="http://schemas.microsoft.com/office/drawing/2014/main" id="{4357446A-E3AE-C1F6-8FB9-03CC8619B66F}"/>
                </a:ext>
              </a:extLst>
            </p:cNvPr>
            <p:cNvGrpSpPr/>
            <p:nvPr/>
          </p:nvGrpSpPr>
          <p:grpSpPr>
            <a:xfrm>
              <a:off x="9716498" y="4988067"/>
              <a:ext cx="1140530" cy="983934"/>
              <a:chOff x="9716498" y="4988067"/>
              <a:chExt cx="1140530" cy="983934"/>
            </a:xfrm>
          </p:grpSpPr>
          <p:pic>
            <p:nvPicPr>
              <p:cNvPr id="234" name="Object 9">
                <a:extLst>
                  <a:ext uri="{FF2B5EF4-FFF2-40B4-BE49-F238E27FC236}">
                    <a16:creationId xmlns:a16="http://schemas.microsoft.com/office/drawing/2014/main" id="{272FD065-225D-EA85-7E14-FF2C34C77BDD}"/>
                  </a:ext>
                </a:extLst>
              </p:cNvPr>
              <p:cNvPicPr>
                <a:picLocks noChangeAspect="1"/>
              </p:cNvPicPr>
              <p:nvPr/>
            </p:nvPicPr>
            <p:blipFill>
              <a:blip r:embed="rId15" cstate="print"/>
              <a:stretch>
                <a:fillRect/>
              </a:stretch>
            </p:blipFill>
            <p:spPr>
              <a:xfrm>
                <a:off x="9716498" y="4988067"/>
                <a:ext cx="1140530" cy="983934"/>
              </a:xfrm>
              <a:prstGeom prst="rect">
                <a:avLst/>
              </a:prstGeom>
            </p:spPr>
          </p:pic>
        </p:grpSp>
        <p:grpSp>
          <p:nvGrpSpPr>
            <p:cNvPr id="188" name="그룹 1005">
              <a:extLst>
                <a:ext uri="{FF2B5EF4-FFF2-40B4-BE49-F238E27FC236}">
                  <a16:creationId xmlns:a16="http://schemas.microsoft.com/office/drawing/2014/main" id="{1AB72404-D709-C13B-C223-29DDAFDA34DB}"/>
                </a:ext>
              </a:extLst>
            </p:cNvPr>
            <p:cNvGrpSpPr/>
            <p:nvPr/>
          </p:nvGrpSpPr>
          <p:grpSpPr>
            <a:xfrm>
              <a:off x="9541255" y="5835891"/>
              <a:ext cx="1442517" cy="992264"/>
              <a:chOff x="9541255" y="5835891"/>
              <a:chExt cx="1442517" cy="992264"/>
            </a:xfrm>
          </p:grpSpPr>
          <p:pic>
            <p:nvPicPr>
              <p:cNvPr id="233" name="Object 12">
                <a:extLst>
                  <a:ext uri="{FF2B5EF4-FFF2-40B4-BE49-F238E27FC236}">
                    <a16:creationId xmlns:a16="http://schemas.microsoft.com/office/drawing/2014/main" id="{04F2FF2E-A331-4FCB-ADB2-6F204B82ED9A}"/>
                  </a:ext>
                </a:extLst>
              </p:cNvPr>
              <p:cNvPicPr>
                <a:picLocks noChangeAspect="1"/>
              </p:cNvPicPr>
              <p:nvPr/>
            </p:nvPicPr>
            <p:blipFill>
              <a:blip r:embed="rId16" cstate="print"/>
              <a:stretch>
                <a:fillRect/>
              </a:stretch>
            </p:blipFill>
            <p:spPr>
              <a:xfrm>
                <a:off x="9541255" y="5835891"/>
                <a:ext cx="1442517" cy="992264"/>
              </a:xfrm>
              <a:prstGeom prst="rect">
                <a:avLst/>
              </a:prstGeom>
            </p:spPr>
          </p:pic>
        </p:grpSp>
        <p:grpSp>
          <p:nvGrpSpPr>
            <p:cNvPr id="189" name="그룹 1006">
              <a:extLst>
                <a:ext uri="{FF2B5EF4-FFF2-40B4-BE49-F238E27FC236}">
                  <a16:creationId xmlns:a16="http://schemas.microsoft.com/office/drawing/2014/main" id="{9A93B9CB-C705-5C4C-301B-657D3288CCA7}"/>
                </a:ext>
              </a:extLst>
            </p:cNvPr>
            <p:cNvGrpSpPr/>
            <p:nvPr/>
          </p:nvGrpSpPr>
          <p:grpSpPr>
            <a:xfrm>
              <a:off x="10737154" y="4891553"/>
              <a:ext cx="893788" cy="1644573"/>
              <a:chOff x="10737154" y="4891553"/>
              <a:chExt cx="893788" cy="1644573"/>
            </a:xfrm>
          </p:grpSpPr>
          <p:pic>
            <p:nvPicPr>
              <p:cNvPr id="232" name="Object 15">
                <a:extLst>
                  <a:ext uri="{FF2B5EF4-FFF2-40B4-BE49-F238E27FC236}">
                    <a16:creationId xmlns:a16="http://schemas.microsoft.com/office/drawing/2014/main" id="{FCD208F1-DBE8-58C2-F314-6E43A4D50B47}"/>
                  </a:ext>
                </a:extLst>
              </p:cNvPr>
              <p:cNvPicPr>
                <a:picLocks noChangeAspect="1"/>
              </p:cNvPicPr>
              <p:nvPr/>
            </p:nvPicPr>
            <p:blipFill>
              <a:blip r:embed="rId17" cstate="print"/>
              <a:stretch>
                <a:fillRect/>
              </a:stretch>
            </p:blipFill>
            <p:spPr>
              <a:xfrm>
                <a:off x="10737154" y="4891553"/>
                <a:ext cx="893788" cy="1644573"/>
              </a:xfrm>
              <a:prstGeom prst="rect">
                <a:avLst/>
              </a:prstGeom>
            </p:spPr>
          </p:pic>
        </p:grpSp>
        <p:grpSp>
          <p:nvGrpSpPr>
            <p:cNvPr id="190" name="그룹 1007">
              <a:extLst>
                <a:ext uri="{FF2B5EF4-FFF2-40B4-BE49-F238E27FC236}">
                  <a16:creationId xmlns:a16="http://schemas.microsoft.com/office/drawing/2014/main" id="{D842E493-7675-AC70-F850-7B84BE5601A5}"/>
                </a:ext>
              </a:extLst>
            </p:cNvPr>
            <p:cNvGrpSpPr/>
            <p:nvPr/>
          </p:nvGrpSpPr>
          <p:grpSpPr>
            <a:xfrm>
              <a:off x="10643103" y="6504424"/>
              <a:ext cx="823996" cy="1131612"/>
              <a:chOff x="10643103" y="6504424"/>
              <a:chExt cx="823996" cy="1131612"/>
            </a:xfrm>
          </p:grpSpPr>
          <p:pic>
            <p:nvPicPr>
              <p:cNvPr id="231" name="Object 18">
                <a:extLst>
                  <a:ext uri="{FF2B5EF4-FFF2-40B4-BE49-F238E27FC236}">
                    <a16:creationId xmlns:a16="http://schemas.microsoft.com/office/drawing/2014/main" id="{D4459FA9-406E-CAC2-842A-C707E910AE23}"/>
                  </a:ext>
                </a:extLst>
              </p:cNvPr>
              <p:cNvPicPr>
                <a:picLocks noChangeAspect="1"/>
              </p:cNvPicPr>
              <p:nvPr/>
            </p:nvPicPr>
            <p:blipFill>
              <a:blip r:embed="rId18" cstate="print"/>
              <a:stretch>
                <a:fillRect/>
              </a:stretch>
            </p:blipFill>
            <p:spPr>
              <a:xfrm>
                <a:off x="10643103" y="6504424"/>
                <a:ext cx="823996" cy="1131612"/>
              </a:xfrm>
              <a:prstGeom prst="rect">
                <a:avLst/>
              </a:prstGeom>
            </p:spPr>
          </p:pic>
        </p:grpSp>
        <p:grpSp>
          <p:nvGrpSpPr>
            <p:cNvPr id="191" name="그룹 1008">
              <a:extLst>
                <a:ext uri="{FF2B5EF4-FFF2-40B4-BE49-F238E27FC236}">
                  <a16:creationId xmlns:a16="http://schemas.microsoft.com/office/drawing/2014/main" id="{685B28AD-2FFC-4898-F49F-0D0284A54BAA}"/>
                </a:ext>
              </a:extLst>
            </p:cNvPr>
            <p:cNvGrpSpPr/>
            <p:nvPr/>
          </p:nvGrpSpPr>
          <p:grpSpPr>
            <a:xfrm>
              <a:off x="11191973" y="5737616"/>
              <a:ext cx="1347705" cy="1009294"/>
              <a:chOff x="11191973" y="5737616"/>
              <a:chExt cx="1347705" cy="1009294"/>
            </a:xfrm>
          </p:grpSpPr>
          <p:pic>
            <p:nvPicPr>
              <p:cNvPr id="230" name="Object 21">
                <a:extLst>
                  <a:ext uri="{FF2B5EF4-FFF2-40B4-BE49-F238E27FC236}">
                    <a16:creationId xmlns:a16="http://schemas.microsoft.com/office/drawing/2014/main" id="{DCAA5FA9-288B-5B1F-CDA4-5411AC182518}"/>
                  </a:ext>
                </a:extLst>
              </p:cNvPr>
              <p:cNvPicPr>
                <a:picLocks noChangeAspect="1"/>
              </p:cNvPicPr>
              <p:nvPr/>
            </p:nvPicPr>
            <p:blipFill>
              <a:blip r:embed="rId19" cstate="print"/>
              <a:stretch>
                <a:fillRect/>
              </a:stretch>
            </p:blipFill>
            <p:spPr>
              <a:xfrm>
                <a:off x="11191973" y="5737616"/>
                <a:ext cx="1347705" cy="1009294"/>
              </a:xfrm>
              <a:prstGeom prst="rect">
                <a:avLst/>
              </a:prstGeom>
            </p:spPr>
          </p:pic>
        </p:grpSp>
        <p:grpSp>
          <p:nvGrpSpPr>
            <p:cNvPr id="192" name="그룹 1009">
              <a:extLst>
                <a:ext uri="{FF2B5EF4-FFF2-40B4-BE49-F238E27FC236}">
                  <a16:creationId xmlns:a16="http://schemas.microsoft.com/office/drawing/2014/main" id="{2C6BE1E4-EC86-327D-D43F-C66218B3C278}"/>
                </a:ext>
              </a:extLst>
            </p:cNvPr>
            <p:cNvGrpSpPr/>
            <p:nvPr/>
          </p:nvGrpSpPr>
          <p:grpSpPr>
            <a:xfrm>
              <a:off x="11184048" y="6334119"/>
              <a:ext cx="1463549" cy="1258419"/>
              <a:chOff x="11184048" y="6334119"/>
              <a:chExt cx="1463549" cy="1258419"/>
            </a:xfrm>
          </p:grpSpPr>
          <p:pic>
            <p:nvPicPr>
              <p:cNvPr id="229" name="Object 24">
                <a:extLst>
                  <a:ext uri="{FF2B5EF4-FFF2-40B4-BE49-F238E27FC236}">
                    <a16:creationId xmlns:a16="http://schemas.microsoft.com/office/drawing/2014/main" id="{A977CF67-5C77-809A-C1DF-8CE1D2401652}"/>
                  </a:ext>
                </a:extLst>
              </p:cNvPr>
              <p:cNvPicPr>
                <a:picLocks noChangeAspect="1"/>
              </p:cNvPicPr>
              <p:nvPr/>
            </p:nvPicPr>
            <p:blipFill>
              <a:blip r:embed="rId20" cstate="print"/>
              <a:stretch>
                <a:fillRect/>
              </a:stretch>
            </p:blipFill>
            <p:spPr>
              <a:xfrm>
                <a:off x="11184048" y="6334119"/>
                <a:ext cx="1463549" cy="1258419"/>
              </a:xfrm>
              <a:prstGeom prst="rect">
                <a:avLst/>
              </a:prstGeom>
            </p:spPr>
          </p:pic>
        </p:grpSp>
        <p:grpSp>
          <p:nvGrpSpPr>
            <p:cNvPr id="193" name="그룹 1010">
              <a:extLst>
                <a:ext uri="{FF2B5EF4-FFF2-40B4-BE49-F238E27FC236}">
                  <a16:creationId xmlns:a16="http://schemas.microsoft.com/office/drawing/2014/main" id="{90FDBB1C-8D44-F7AA-AE5C-0783328F988D}"/>
                </a:ext>
              </a:extLst>
            </p:cNvPr>
            <p:cNvGrpSpPr/>
            <p:nvPr/>
          </p:nvGrpSpPr>
          <p:grpSpPr>
            <a:xfrm>
              <a:off x="12360465" y="5606020"/>
              <a:ext cx="2081772" cy="2165187"/>
              <a:chOff x="12360465" y="5606020"/>
              <a:chExt cx="2081772" cy="2165187"/>
            </a:xfrm>
          </p:grpSpPr>
          <p:pic>
            <p:nvPicPr>
              <p:cNvPr id="228" name="Object 27">
                <a:extLst>
                  <a:ext uri="{FF2B5EF4-FFF2-40B4-BE49-F238E27FC236}">
                    <a16:creationId xmlns:a16="http://schemas.microsoft.com/office/drawing/2014/main" id="{E8D41D1C-0E33-8129-7004-C248A62D6E3C}"/>
                  </a:ext>
                </a:extLst>
              </p:cNvPr>
              <p:cNvPicPr>
                <a:picLocks noChangeAspect="1"/>
              </p:cNvPicPr>
              <p:nvPr/>
            </p:nvPicPr>
            <p:blipFill>
              <a:blip r:embed="rId21" cstate="print"/>
              <a:stretch>
                <a:fillRect/>
              </a:stretch>
            </p:blipFill>
            <p:spPr>
              <a:xfrm>
                <a:off x="12360465" y="5606020"/>
                <a:ext cx="2081772" cy="2165187"/>
              </a:xfrm>
              <a:prstGeom prst="rect">
                <a:avLst/>
              </a:prstGeom>
            </p:spPr>
          </p:pic>
        </p:grpSp>
        <p:grpSp>
          <p:nvGrpSpPr>
            <p:cNvPr id="194" name="그룹 1011">
              <a:extLst>
                <a:ext uri="{FF2B5EF4-FFF2-40B4-BE49-F238E27FC236}">
                  <a16:creationId xmlns:a16="http://schemas.microsoft.com/office/drawing/2014/main" id="{B4E2CCEC-BDD5-291C-7431-60901C275595}"/>
                </a:ext>
              </a:extLst>
            </p:cNvPr>
            <p:cNvGrpSpPr/>
            <p:nvPr/>
          </p:nvGrpSpPr>
          <p:grpSpPr>
            <a:xfrm>
              <a:off x="13017086" y="5440209"/>
              <a:ext cx="1918530" cy="1745843"/>
              <a:chOff x="13017086" y="5440209"/>
              <a:chExt cx="1918530" cy="1745843"/>
            </a:xfrm>
          </p:grpSpPr>
          <p:pic>
            <p:nvPicPr>
              <p:cNvPr id="227" name="Object 30">
                <a:extLst>
                  <a:ext uri="{FF2B5EF4-FFF2-40B4-BE49-F238E27FC236}">
                    <a16:creationId xmlns:a16="http://schemas.microsoft.com/office/drawing/2014/main" id="{AA40D1B1-4E75-E646-537E-BAFFE6B6A4B7}"/>
                  </a:ext>
                </a:extLst>
              </p:cNvPr>
              <p:cNvPicPr>
                <a:picLocks noChangeAspect="1"/>
              </p:cNvPicPr>
              <p:nvPr/>
            </p:nvPicPr>
            <p:blipFill>
              <a:blip r:embed="rId22" cstate="print"/>
              <a:stretch>
                <a:fillRect/>
              </a:stretch>
            </p:blipFill>
            <p:spPr>
              <a:xfrm>
                <a:off x="13017086" y="5440209"/>
                <a:ext cx="1918530" cy="1745843"/>
              </a:xfrm>
              <a:prstGeom prst="rect">
                <a:avLst/>
              </a:prstGeom>
            </p:spPr>
          </p:pic>
        </p:grpSp>
        <p:grpSp>
          <p:nvGrpSpPr>
            <p:cNvPr id="195" name="그룹 1012">
              <a:extLst>
                <a:ext uri="{FF2B5EF4-FFF2-40B4-BE49-F238E27FC236}">
                  <a16:creationId xmlns:a16="http://schemas.microsoft.com/office/drawing/2014/main" id="{1EB2CCA7-A7CB-8E42-E52C-BBDB0A553971}"/>
                </a:ext>
              </a:extLst>
            </p:cNvPr>
            <p:cNvGrpSpPr/>
            <p:nvPr/>
          </p:nvGrpSpPr>
          <p:grpSpPr>
            <a:xfrm>
              <a:off x="13988600" y="5133412"/>
              <a:ext cx="1549229" cy="1869091"/>
              <a:chOff x="13988600" y="5133412"/>
              <a:chExt cx="1549229" cy="1869091"/>
            </a:xfrm>
          </p:grpSpPr>
          <p:pic>
            <p:nvPicPr>
              <p:cNvPr id="226" name="Object 33">
                <a:extLst>
                  <a:ext uri="{FF2B5EF4-FFF2-40B4-BE49-F238E27FC236}">
                    <a16:creationId xmlns:a16="http://schemas.microsoft.com/office/drawing/2014/main" id="{ED668235-A664-0BC5-9D98-BB916543973A}"/>
                  </a:ext>
                </a:extLst>
              </p:cNvPr>
              <p:cNvPicPr>
                <a:picLocks noChangeAspect="1"/>
              </p:cNvPicPr>
              <p:nvPr/>
            </p:nvPicPr>
            <p:blipFill>
              <a:blip r:embed="rId23" cstate="print"/>
              <a:stretch>
                <a:fillRect/>
              </a:stretch>
            </p:blipFill>
            <p:spPr>
              <a:xfrm>
                <a:off x="13988600" y="5133412"/>
                <a:ext cx="1549229" cy="1869091"/>
              </a:xfrm>
              <a:prstGeom prst="rect">
                <a:avLst/>
              </a:prstGeom>
            </p:spPr>
          </p:pic>
        </p:grpSp>
        <p:grpSp>
          <p:nvGrpSpPr>
            <p:cNvPr id="196" name="그룹 1013">
              <a:extLst>
                <a:ext uri="{FF2B5EF4-FFF2-40B4-BE49-F238E27FC236}">
                  <a16:creationId xmlns:a16="http://schemas.microsoft.com/office/drawing/2014/main" id="{6414BA34-B848-8E9B-6CAA-41D1671E091B}"/>
                </a:ext>
              </a:extLst>
            </p:cNvPr>
            <p:cNvGrpSpPr/>
            <p:nvPr/>
          </p:nvGrpSpPr>
          <p:grpSpPr>
            <a:xfrm>
              <a:off x="10326391" y="3942056"/>
              <a:ext cx="1868545" cy="1480824"/>
              <a:chOff x="10326391" y="3942056"/>
              <a:chExt cx="1868545" cy="1480824"/>
            </a:xfrm>
          </p:grpSpPr>
          <p:pic>
            <p:nvPicPr>
              <p:cNvPr id="225" name="Object 36">
                <a:extLst>
                  <a:ext uri="{FF2B5EF4-FFF2-40B4-BE49-F238E27FC236}">
                    <a16:creationId xmlns:a16="http://schemas.microsoft.com/office/drawing/2014/main" id="{D21FFD70-84CB-9D0E-3DC0-DC810FE16315}"/>
                  </a:ext>
                </a:extLst>
              </p:cNvPr>
              <p:cNvPicPr>
                <a:picLocks noChangeAspect="1"/>
              </p:cNvPicPr>
              <p:nvPr/>
            </p:nvPicPr>
            <p:blipFill>
              <a:blip r:embed="rId24" cstate="print"/>
              <a:stretch>
                <a:fillRect/>
              </a:stretch>
            </p:blipFill>
            <p:spPr>
              <a:xfrm>
                <a:off x="10326391" y="3942056"/>
                <a:ext cx="1868545" cy="1480824"/>
              </a:xfrm>
              <a:prstGeom prst="rect">
                <a:avLst/>
              </a:prstGeom>
            </p:spPr>
          </p:pic>
        </p:grpSp>
        <p:grpSp>
          <p:nvGrpSpPr>
            <p:cNvPr id="197" name="그룹 1014">
              <a:extLst>
                <a:ext uri="{FF2B5EF4-FFF2-40B4-BE49-F238E27FC236}">
                  <a16:creationId xmlns:a16="http://schemas.microsoft.com/office/drawing/2014/main" id="{E3B5401B-4EC9-9273-A38A-E87935308B91}"/>
                </a:ext>
              </a:extLst>
            </p:cNvPr>
            <p:cNvGrpSpPr/>
            <p:nvPr/>
          </p:nvGrpSpPr>
          <p:grpSpPr>
            <a:xfrm>
              <a:off x="11903295" y="4936764"/>
              <a:ext cx="1161811" cy="878969"/>
              <a:chOff x="11903295" y="4936764"/>
              <a:chExt cx="1161811" cy="878969"/>
            </a:xfrm>
          </p:grpSpPr>
          <p:pic>
            <p:nvPicPr>
              <p:cNvPr id="224" name="Object 39">
                <a:extLst>
                  <a:ext uri="{FF2B5EF4-FFF2-40B4-BE49-F238E27FC236}">
                    <a16:creationId xmlns:a16="http://schemas.microsoft.com/office/drawing/2014/main" id="{CAA2A2FA-D0A6-D25D-CBAC-2C937B917E33}"/>
                  </a:ext>
                </a:extLst>
              </p:cNvPr>
              <p:cNvPicPr>
                <a:picLocks noChangeAspect="1"/>
              </p:cNvPicPr>
              <p:nvPr/>
            </p:nvPicPr>
            <p:blipFill>
              <a:blip r:embed="rId25" cstate="print"/>
              <a:stretch>
                <a:fillRect/>
              </a:stretch>
            </p:blipFill>
            <p:spPr>
              <a:xfrm>
                <a:off x="11903295" y="4936764"/>
                <a:ext cx="1161811" cy="878969"/>
              </a:xfrm>
              <a:prstGeom prst="rect">
                <a:avLst/>
              </a:prstGeom>
            </p:spPr>
          </p:pic>
        </p:grpSp>
        <p:grpSp>
          <p:nvGrpSpPr>
            <p:cNvPr id="198" name="그룹 1015">
              <a:extLst>
                <a:ext uri="{FF2B5EF4-FFF2-40B4-BE49-F238E27FC236}">
                  <a16:creationId xmlns:a16="http://schemas.microsoft.com/office/drawing/2014/main" id="{CC764062-6A64-63D7-2383-D8BF8563F9E5}"/>
                </a:ext>
              </a:extLst>
            </p:cNvPr>
            <p:cNvGrpSpPr/>
            <p:nvPr/>
          </p:nvGrpSpPr>
          <p:grpSpPr>
            <a:xfrm>
              <a:off x="13015462" y="4497074"/>
              <a:ext cx="1084957" cy="983478"/>
              <a:chOff x="13015462" y="4497074"/>
              <a:chExt cx="1084957" cy="983478"/>
            </a:xfrm>
          </p:grpSpPr>
          <p:pic>
            <p:nvPicPr>
              <p:cNvPr id="223" name="Object 42">
                <a:extLst>
                  <a:ext uri="{FF2B5EF4-FFF2-40B4-BE49-F238E27FC236}">
                    <a16:creationId xmlns:a16="http://schemas.microsoft.com/office/drawing/2014/main" id="{150560ED-4BEB-B1B0-02C2-886EA363E81F}"/>
                  </a:ext>
                </a:extLst>
              </p:cNvPr>
              <p:cNvPicPr>
                <a:picLocks noChangeAspect="1"/>
              </p:cNvPicPr>
              <p:nvPr/>
            </p:nvPicPr>
            <p:blipFill>
              <a:blip r:embed="rId26" cstate="print"/>
              <a:stretch>
                <a:fillRect/>
              </a:stretch>
            </p:blipFill>
            <p:spPr>
              <a:xfrm>
                <a:off x="13015462" y="4497074"/>
                <a:ext cx="1084957" cy="983478"/>
              </a:xfrm>
              <a:prstGeom prst="rect">
                <a:avLst/>
              </a:prstGeom>
            </p:spPr>
          </p:pic>
        </p:grpSp>
        <p:grpSp>
          <p:nvGrpSpPr>
            <p:cNvPr id="199" name="그룹 1016">
              <a:extLst>
                <a:ext uri="{FF2B5EF4-FFF2-40B4-BE49-F238E27FC236}">
                  <a16:creationId xmlns:a16="http://schemas.microsoft.com/office/drawing/2014/main" id="{0BAD281E-8434-695A-7E5A-3C5AF174F728}"/>
                </a:ext>
              </a:extLst>
            </p:cNvPr>
            <p:cNvGrpSpPr/>
            <p:nvPr/>
          </p:nvGrpSpPr>
          <p:grpSpPr>
            <a:xfrm>
              <a:off x="13883741" y="4455462"/>
              <a:ext cx="875557" cy="1106553"/>
              <a:chOff x="13883741" y="4455462"/>
              <a:chExt cx="875557" cy="1106553"/>
            </a:xfrm>
          </p:grpSpPr>
          <p:pic>
            <p:nvPicPr>
              <p:cNvPr id="222" name="Object 45">
                <a:extLst>
                  <a:ext uri="{FF2B5EF4-FFF2-40B4-BE49-F238E27FC236}">
                    <a16:creationId xmlns:a16="http://schemas.microsoft.com/office/drawing/2014/main" id="{DDE94C76-E902-6CEC-3677-C6285985FE92}"/>
                  </a:ext>
                </a:extLst>
              </p:cNvPr>
              <p:cNvPicPr>
                <a:picLocks noChangeAspect="1"/>
              </p:cNvPicPr>
              <p:nvPr/>
            </p:nvPicPr>
            <p:blipFill>
              <a:blip r:embed="rId27" cstate="print"/>
              <a:stretch>
                <a:fillRect/>
              </a:stretch>
            </p:blipFill>
            <p:spPr>
              <a:xfrm>
                <a:off x="13883741" y="4455462"/>
                <a:ext cx="875557" cy="1106553"/>
              </a:xfrm>
              <a:prstGeom prst="rect">
                <a:avLst/>
              </a:prstGeom>
            </p:spPr>
          </p:pic>
        </p:grpSp>
        <p:grpSp>
          <p:nvGrpSpPr>
            <p:cNvPr id="200" name="그룹 1017">
              <a:extLst>
                <a:ext uri="{FF2B5EF4-FFF2-40B4-BE49-F238E27FC236}">
                  <a16:creationId xmlns:a16="http://schemas.microsoft.com/office/drawing/2014/main" id="{698A89DE-9A69-6185-8610-CF6460421C8B}"/>
                </a:ext>
              </a:extLst>
            </p:cNvPr>
            <p:cNvGrpSpPr/>
            <p:nvPr/>
          </p:nvGrpSpPr>
          <p:grpSpPr>
            <a:xfrm>
              <a:off x="14135221" y="3383829"/>
              <a:ext cx="754467" cy="1112522"/>
              <a:chOff x="14135221" y="3383829"/>
              <a:chExt cx="754467" cy="1112522"/>
            </a:xfrm>
          </p:grpSpPr>
          <p:pic>
            <p:nvPicPr>
              <p:cNvPr id="221" name="Object 48">
                <a:extLst>
                  <a:ext uri="{FF2B5EF4-FFF2-40B4-BE49-F238E27FC236}">
                    <a16:creationId xmlns:a16="http://schemas.microsoft.com/office/drawing/2014/main" id="{B3A7FC90-D9BF-F507-9FBE-9817CBBFCD05}"/>
                  </a:ext>
                </a:extLst>
              </p:cNvPr>
              <p:cNvPicPr>
                <a:picLocks noChangeAspect="1"/>
              </p:cNvPicPr>
              <p:nvPr/>
            </p:nvPicPr>
            <p:blipFill>
              <a:blip r:embed="rId28" cstate="print"/>
              <a:stretch>
                <a:fillRect/>
              </a:stretch>
            </p:blipFill>
            <p:spPr>
              <a:xfrm rot="60000">
                <a:off x="14135221" y="3383829"/>
                <a:ext cx="754467" cy="1112522"/>
              </a:xfrm>
              <a:prstGeom prst="rect">
                <a:avLst/>
              </a:prstGeom>
            </p:spPr>
          </p:pic>
        </p:grpSp>
        <p:grpSp>
          <p:nvGrpSpPr>
            <p:cNvPr id="201" name="그룹 1018">
              <a:extLst>
                <a:ext uri="{FF2B5EF4-FFF2-40B4-BE49-F238E27FC236}">
                  <a16:creationId xmlns:a16="http://schemas.microsoft.com/office/drawing/2014/main" id="{B70E6E9A-F21C-5515-98C8-815A0C390619}"/>
                </a:ext>
              </a:extLst>
            </p:cNvPr>
            <p:cNvGrpSpPr/>
            <p:nvPr/>
          </p:nvGrpSpPr>
          <p:grpSpPr>
            <a:xfrm>
              <a:off x="13276018" y="3712997"/>
              <a:ext cx="905923" cy="1029832"/>
              <a:chOff x="13276018" y="3712997"/>
              <a:chExt cx="905923" cy="1029832"/>
            </a:xfrm>
          </p:grpSpPr>
          <p:pic>
            <p:nvPicPr>
              <p:cNvPr id="220" name="Object 51">
                <a:extLst>
                  <a:ext uri="{FF2B5EF4-FFF2-40B4-BE49-F238E27FC236}">
                    <a16:creationId xmlns:a16="http://schemas.microsoft.com/office/drawing/2014/main" id="{3BECAF7A-BC79-AB1B-2BFB-E1D809C29A42}"/>
                  </a:ext>
                </a:extLst>
              </p:cNvPr>
              <p:cNvPicPr>
                <a:picLocks noChangeAspect="1"/>
              </p:cNvPicPr>
              <p:nvPr/>
            </p:nvPicPr>
            <p:blipFill>
              <a:blip r:embed="rId29" cstate="print"/>
              <a:stretch>
                <a:fillRect/>
              </a:stretch>
            </p:blipFill>
            <p:spPr>
              <a:xfrm>
                <a:off x="13276018" y="3712997"/>
                <a:ext cx="905923" cy="1029832"/>
              </a:xfrm>
              <a:prstGeom prst="rect">
                <a:avLst/>
              </a:prstGeom>
            </p:spPr>
          </p:pic>
        </p:grpSp>
        <p:grpSp>
          <p:nvGrpSpPr>
            <p:cNvPr id="202" name="그룹 1019">
              <a:extLst>
                <a:ext uri="{FF2B5EF4-FFF2-40B4-BE49-F238E27FC236}">
                  <a16:creationId xmlns:a16="http://schemas.microsoft.com/office/drawing/2014/main" id="{511BFE5F-24AE-578D-6348-22E5EE97593B}"/>
                </a:ext>
              </a:extLst>
            </p:cNvPr>
            <p:cNvGrpSpPr/>
            <p:nvPr/>
          </p:nvGrpSpPr>
          <p:grpSpPr>
            <a:xfrm>
              <a:off x="12066108" y="2991866"/>
              <a:ext cx="1190924" cy="1589322"/>
              <a:chOff x="12066108" y="2991866"/>
              <a:chExt cx="1190924" cy="1589322"/>
            </a:xfrm>
          </p:grpSpPr>
          <p:pic>
            <p:nvPicPr>
              <p:cNvPr id="219" name="Object 54">
                <a:extLst>
                  <a:ext uri="{FF2B5EF4-FFF2-40B4-BE49-F238E27FC236}">
                    <a16:creationId xmlns:a16="http://schemas.microsoft.com/office/drawing/2014/main" id="{036B7DD4-D6FD-1EC1-8328-CBB864BEF7E1}"/>
                  </a:ext>
                </a:extLst>
              </p:cNvPr>
              <p:cNvPicPr>
                <a:picLocks noChangeAspect="1"/>
              </p:cNvPicPr>
              <p:nvPr/>
            </p:nvPicPr>
            <p:blipFill>
              <a:blip r:embed="rId30" cstate="print"/>
              <a:stretch>
                <a:fillRect/>
              </a:stretch>
            </p:blipFill>
            <p:spPr>
              <a:xfrm>
                <a:off x="12066108" y="2991866"/>
                <a:ext cx="1190924" cy="1589322"/>
              </a:xfrm>
              <a:prstGeom prst="rect">
                <a:avLst/>
              </a:prstGeom>
            </p:spPr>
          </p:pic>
        </p:grpSp>
        <p:grpSp>
          <p:nvGrpSpPr>
            <p:cNvPr id="203" name="그룹 1020">
              <a:extLst>
                <a:ext uri="{FF2B5EF4-FFF2-40B4-BE49-F238E27FC236}">
                  <a16:creationId xmlns:a16="http://schemas.microsoft.com/office/drawing/2014/main" id="{9F48449A-C11D-0D34-505F-D81F620F13AB}"/>
                </a:ext>
              </a:extLst>
            </p:cNvPr>
            <p:cNvGrpSpPr/>
            <p:nvPr/>
          </p:nvGrpSpPr>
          <p:grpSpPr>
            <a:xfrm>
              <a:off x="11243127" y="3688505"/>
              <a:ext cx="1010887" cy="1084809"/>
              <a:chOff x="11243127" y="3688505"/>
              <a:chExt cx="1010887" cy="1084809"/>
            </a:xfrm>
          </p:grpSpPr>
          <p:pic>
            <p:nvPicPr>
              <p:cNvPr id="218" name="Object 57">
                <a:extLst>
                  <a:ext uri="{FF2B5EF4-FFF2-40B4-BE49-F238E27FC236}">
                    <a16:creationId xmlns:a16="http://schemas.microsoft.com/office/drawing/2014/main" id="{F22A31D4-75FE-59BF-E594-9170CDE65097}"/>
                  </a:ext>
                </a:extLst>
              </p:cNvPr>
              <p:cNvPicPr>
                <a:picLocks noChangeAspect="1"/>
              </p:cNvPicPr>
              <p:nvPr/>
            </p:nvPicPr>
            <p:blipFill>
              <a:blip r:embed="rId31" cstate="print"/>
              <a:stretch>
                <a:fillRect/>
              </a:stretch>
            </p:blipFill>
            <p:spPr>
              <a:xfrm>
                <a:off x="11243127" y="3688505"/>
                <a:ext cx="1010887" cy="1084809"/>
              </a:xfrm>
              <a:prstGeom prst="rect">
                <a:avLst/>
              </a:prstGeom>
            </p:spPr>
          </p:pic>
        </p:grpSp>
        <p:grpSp>
          <p:nvGrpSpPr>
            <p:cNvPr id="204" name="그룹 1021">
              <a:extLst>
                <a:ext uri="{FF2B5EF4-FFF2-40B4-BE49-F238E27FC236}">
                  <a16:creationId xmlns:a16="http://schemas.microsoft.com/office/drawing/2014/main" id="{F581111F-61E6-4B88-471A-E424E5896ACB}"/>
                </a:ext>
              </a:extLst>
            </p:cNvPr>
            <p:cNvGrpSpPr/>
            <p:nvPr/>
          </p:nvGrpSpPr>
          <p:grpSpPr>
            <a:xfrm>
              <a:off x="10866180" y="2432729"/>
              <a:ext cx="1399552" cy="1835486"/>
              <a:chOff x="10866180" y="2432729"/>
              <a:chExt cx="1399552" cy="1835486"/>
            </a:xfrm>
          </p:grpSpPr>
          <p:pic>
            <p:nvPicPr>
              <p:cNvPr id="217" name="Object 60">
                <a:extLst>
                  <a:ext uri="{FF2B5EF4-FFF2-40B4-BE49-F238E27FC236}">
                    <a16:creationId xmlns:a16="http://schemas.microsoft.com/office/drawing/2014/main" id="{52EC6AEE-368A-000E-B8B8-79B33A9BF8D0}"/>
                  </a:ext>
                </a:extLst>
              </p:cNvPr>
              <p:cNvPicPr>
                <a:picLocks noChangeAspect="1"/>
              </p:cNvPicPr>
              <p:nvPr/>
            </p:nvPicPr>
            <p:blipFill>
              <a:blip r:embed="rId32" cstate="print"/>
              <a:stretch>
                <a:fillRect/>
              </a:stretch>
            </p:blipFill>
            <p:spPr>
              <a:xfrm>
                <a:off x="10866180" y="2432729"/>
                <a:ext cx="1399552" cy="1835486"/>
              </a:xfrm>
              <a:prstGeom prst="rect">
                <a:avLst/>
              </a:prstGeom>
            </p:spPr>
          </p:pic>
        </p:grpSp>
        <p:grpSp>
          <p:nvGrpSpPr>
            <p:cNvPr id="205" name="그룹 1022">
              <a:extLst>
                <a:ext uri="{FF2B5EF4-FFF2-40B4-BE49-F238E27FC236}">
                  <a16:creationId xmlns:a16="http://schemas.microsoft.com/office/drawing/2014/main" id="{2398B8DD-0558-8AD9-8DFA-6DCF2502B267}"/>
                </a:ext>
              </a:extLst>
            </p:cNvPr>
            <p:cNvGrpSpPr/>
            <p:nvPr/>
          </p:nvGrpSpPr>
          <p:grpSpPr>
            <a:xfrm>
              <a:off x="12643273" y="1908220"/>
              <a:ext cx="1069615" cy="1616284"/>
              <a:chOff x="12643273" y="1908220"/>
              <a:chExt cx="1069615" cy="1616284"/>
            </a:xfrm>
          </p:grpSpPr>
          <p:pic>
            <p:nvPicPr>
              <p:cNvPr id="216" name="Object 63">
                <a:extLst>
                  <a:ext uri="{FF2B5EF4-FFF2-40B4-BE49-F238E27FC236}">
                    <a16:creationId xmlns:a16="http://schemas.microsoft.com/office/drawing/2014/main" id="{31CBDD73-CE38-47B5-6A14-4A1C8061C968}"/>
                  </a:ext>
                </a:extLst>
              </p:cNvPr>
              <p:cNvPicPr>
                <a:picLocks noChangeAspect="1"/>
              </p:cNvPicPr>
              <p:nvPr/>
            </p:nvPicPr>
            <p:blipFill>
              <a:blip r:embed="rId33" cstate="print"/>
              <a:stretch>
                <a:fillRect/>
              </a:stretch>
            </p:blipFill>
            <p:spPr>
              <a:xfrm>
                <a:off x="12643273" y="1908220"/>
                <a:ext cx="1069615" cy="1616284"/>
              </a:xfrm>
              <a:prstGeom prst="rect">
                <a:avLst/>
              </a:prstGeom>
            </p:spPr>
          </p:pic>
        </p:grpSp>
        <p:grpSp>
          <p:nvGrpSpPr>
            <p:cNvPr id="206" name="그룹 1023">
              <a:extLst>
                <a:ext uri="{FF2B5EF4-FFF2-40B4-BE49-F238E27FC236}">
                  <a16:creationId xmlns:a16="http://schemas.microsoft.com/office/drawing/2014/main" id="{65966BC7-9753-C43E-85EA-BFAFC35097AB}"/>
                </a:ext>
              </a:extLst>
            </p:cNvPr>
            <p:cNvGrpSpPr/>
            <p:nvPr/>
          </p:nvGrpSpPr>
          <p:grpSpPr>
            <a:xfrm>
              <a:off x="13702546" y="1593572"/>
              <a:ext cx="1115424" cy="1908416"/>
              <a:chOff x="13702546" y="1593572"/>
              <a:chExt cx="1115424" cy="1908416"/>
            </a:xfrm>
          </p:grpSpPr>
          <p:pic>
            <p:nvPicPr>
              <p:cNvPr id="215" name="Object 66">
                <a:extLst>
                  <a:ext uri="{FF2B5EF4-FFF2-40B4-BE49-F238E27FC236}">
                    <a16:creationId xmlns:a16="http://schemas.microsoft.com/office/drawing/2014/main" id="{79D84D98-B26C-8FD7-99A0-EFC9AF6F00EF}"/>
                  </a:ext>
                </a:extLst>
              </p:cNvPr>
              <p:cNvPicPr>
                <a:picLocks noChangeAspect="1"/>
              </p:cNvPicPr>
              <p:nvPr/>
            </p:nvPicPr>
            <p:blipFill>
              <a:blip r:embed="rId34" cstate="print"/>
              <a:stretch>
                <a:fillRect/>
              </a:stretch>
            </p:blipFill>
            <p:spPr>
              <a:xfrm>
                <a:off x="13702546" y="1593572"/>
                <a:ext cx="1115424" cy="1908416"/>
              </a:xfrm>
              <a:prstGeom prst="rect">
                <a:avLst/>
              </a:prstGeom>
            </p:spPr>
          </p:pic>
        </p:grpSp>
        <p:grpSp>
          <p:nvGrpSpPr>
            <p:cNvPr id="207" name="그룹 1024">
              <a:extLst>
                <a:ext uri="{FF2B5EF4-FFF2-40B4-BE49-F238E27FC236}">
                  <a16:creationId xmlns:a16="http://schemas.microsoft.com/office/drawing/2014/main" id="{40D15C1D-30F8-E1CF-C326-51D415C43877}"/>
                </a:ext>
              </a:extLst>
            </p:cNvPr>
            <p:cNvGrpSpPr/>
            <p:nvPr/>
          </p:nvGrpSpPr>
          <p:grpSpPr>
            <a:xfrm>
              <a:off x="11461985" y="5311180"/>
              <a:ext cx="506220" cy="410585"/>
              <a:chOff x="11461985" y="5311180"/>
              <a:chExt cx="506220" cy="410585"/>
            </a:xfrm>
          </p:grpSpPr>
          <p:pic>
            <p:nvPicPr>
              <p:cNvPr id="214" name="Object 69">
                <a:extLst>
                  <a:ext uri="{FF2B5EF4-FFF2-40B4-BE49-F238E27FC236}">
                    <a16:creationId xmlns:a16="http://schemas.microsoft.com/office/drawing/2014/main" id="{249B6375-F6BA-437C-3A19-65E9575FEEC5}"/>
                  </a:ext>
                </a:extLst>
              </p:cNvPr>
              <p:cNvPicPr>
                <a:picLocks noChangeAspect="1"/>
              </p:cNvPicPr>
              <p:nvPr/>
            </p:nvPicPr>
            <p:blipFill>
              <a:blip r:embed="rId35" cstate="print"/>
              <a:stretch>
                <a:fillRect/>
              </a:stretch>
            </p:blipFill>
            <p:spPr>
              <a:xfrm>
                <a:off x="11461985" y="5311180"/>
                <a:ext cx="506220" cy="410585"/>
              </a:xfrm>
              <a:prstGeom prst="rect">
                <a:avLst/>
              </a:prstGeom>
            </p:spPr>
          </p:pic>
        </p:grpSp>
        <p:grpSp>
          <p:nvGrpSpPr>
            <p:cNvPr id="208" name="그룹 1025">
              <a:extLst>
                <a:ext uri="{FF2B5EF4-FFF2-40B4-BE49-F238E27FC236}">
                  <a16:creationId xmlns:a16="http://schemas.microsoft.com/office/drawing/2014/main" id="{9E7FE5F3-9AD4-D168-7290-C30FAEB7D0B4}"/>
                </a:ext>
              </a:extLst>
            </p:cNvPr>
            <p:cNvGrpSpPr/>
            <p:nvPr/>
          </p:nvGrpSpPr>
          <p:grpSpPr>
            <a:xfrm>
              <a:off x="14817725" y="4418695"/>
              <a:ext cx="1118381" cy="1301877"/>
              <a:chOff x="14817725" y="4418695"/>
              <a:chExt cx="1118381" cy="1301877"/>
            </a:xfrm>
          </p:grpSpPr>
          <p:pic>
            <p:nvPicPr>
              <p:cNvPr id="213" name="Object 72">
                <a:extLst>
                  <a:ext uri="{FF2B5EF4-FFF2-40B4-BE49-F238E27FC236}">
                    <a16:creationId xmlns:a16="http://schemas.microsoft.com/office/drawing/2014/main" id="{D654628F-FEF2-3AFC-701C-1E287A0AEC32}"/>
                  </a:ext>
                </a:extLst>
              </p:cNvPr>
              <p:cNvPicPr>
                <a:picLocks noChangeAspect="1"/>
              </p:cNvPicPr>
              <p:nvPr/>
            </p:nvPicPr>
            <p:blipFill>
              <a:blip r:embed="rId36" cstate="print"/>
              <a:stretch>
                <a:fillRect/>
              </a:stretch>
            </p:blipFill>
            <p:spPr>
              <a:xfrm>
                <a:off x="14817725" y="4418695"/>
                <a:ext cx="1118381" cy="1301877"/>
              </a:xfrm>
              <a:prstGeom prst="rect">
                <a:avLst/>
              </a:prstGeom>
            </p:spPr>
          </p:pic>
        </p:grpSp>
        <p:grpSp>
          <p:nvGrpSpPr>
            <p:cNvPr id="209" name="그룹 1026">
              <a:extLst>
                <a:ext uri="{FF2B5EF4-FFF2-40B4-BE49-F238E27FC236}">
                  <a16:creationId xmlns:a16="http://schemas.microsoft.com/office/drawing/2014/main" id="{9CD434C4-32D3-D4AF-3317-E00FD2608DC8}"/>
                </a:ext>
              </a:extLst>
            </p:cNvPr>
            <p:cNvGrpSpPr/>
            <p:nvPr/>
          </p:nvGrpSpPr>
          <p:grpSpPr>
            <a:xfrm>
              <a:off x="12444044" y="2938854"/>
              <a:ext cx="1656375" cy="1379983"/>
              <a:chOff x="12444044" y="2938854"/>
              <a:chExt cx="1656375" cy="1379983"/>
            </a:xfrm>
          </p:grpSpPr>
          <p:pic>
            <p:nvPicPr>
              <p:cNvPr id="212" name="Object 75">
                <a:extLst>
                  <a:ext uri="{FF2B5EF4-FFF2-40B4-BE49-F238E27FC236}">
                    <a16:creationId xmlns:a16="http://schemas.microsoft.com/office/drawing/2014/main" id="{85F429C4-E63D-0748-2F7E-33C807E52747}"/>
                  </a:ext>
                </a:extLst>
              </p:cNvPr>
              <p:cNvPicPr>
                <a:picLocks noChangeAspect="1"/>
              </p:cNvPicPr>
              <p:nvPr/>
            </p:nvPicPr>
            <p:blipFill>
              <a:blip r:embed="rId37" cstate="print"/>
              <a:stretch>
                <a:fillRect/>
              </a:stretch>
            </p:blipFill>
            <p:spPr>
              <a:xfrm>
                <a:off x="12444044" y="2938854"/>
                <a:ext cx="1656375" cy="1379983"/>
              </a:xfrm>
              <a:prstGeom prst="rect">
                <a:avLst/>
              </a:prstGeom>
            </p:spPr>
          </p:pic>
        </p:grpSp>
        <p:grpSp>
          <p:nvGrpSpPr>
            <p:cNvPr id="210" name="그룹 1027">
              <a:extLst>
                <a:ext uri="{FF2B5EF4-FFF2-40B4-BE49-F238E27FC236}">
                  <a16:creationId xmlns:a16="http://schemas.microsoft.com/office/drawing/2014/main" id="{C38707C7-809D-7F3A-89DE-B01B04FB3BBB}"/>
                </a:ext>
              </a:extLst>
            </p:cNvPr>
            <p:cNvGrpSpPr/>
            <p:nvPr/>
          </p:nvGrpSpPr>
          <p:grpSpPr>
            <a:xfrm>
              <a:off x="13078525" y="1610218"/>
              <a:ext cx="778491" cy="1471969"/>
              <a:chOff x="13078525" y="1610218"/>
              <a:chExt cx="778491" cy="1471969"/>
            </a:xfrm>
          </p:grpSpPr>
          <p:pic>
            <p:nvPicPr>
              <p:cNvPr id="211" name="Object 78">
                <a:extLst>
                  <a:ext uri="{FF2B5EF4-FFF2-40B4-BE49-F238E27FC236}">
                    <a16:creationId xmlns:a16="http://schemas.microsoft.com/office/drawing/2014/main" id="{C28E7396-78E0-C171-C8F9-26654B12B342}"/>
                  </a:ext>
                </a:extLst>
              </p:cNvPr>
              <p:cNvPicPr>
                <a:picLocks noChangeAspect="1"/>
              </p:cNvPicPr>
              <p:nvPr/>
            </p:nvPicPr>
            <p:blipFill>
              <a:blip r:embed="rId38" cstate="print"/>
              <a:stretch>
                <a:fillRect/>
              </a:stretch>
            </p:blipFill>
            <p:spPr>
              <a:xfrm>
                <a:off x="13078525" y="1610218"/>
                <a:ext cx="778491" cy="1471969"/>
              </a:xfrm>
              <a:prstGeom prst="rect">
                <a:avLst/>
              </a:prstGeom>
            </p:spPr>
          </p:pic>
        </p:grpSp>
      </p:grpSp>
      <p:grpSp>
        <p:nvGrpSpPr>
          <p:cNvPr id="237" name="그룹 1028">
            <a:extLst>
              <a:ext uri="{FF2B5EF4-FFF2-40B4-BE49-F238E27FC236}">
                <a16:creationId xmlns:a16="http://schemas.microsoft.com/office/drawing/2014/main" id="{499D92F4-326C-6948-4DB3-7E847F3E2B4C}"/>
              </a:ext>
            </a:extLst>
          </p:cNvPr>
          <p:cNvGrpSpPr/>
          <p:nvPr/>
        </p:nvGrpSpPr>
        <p:grpSpPr>
          <a:xfrm>
            <a:off x="10620515" y="3537163"/>
            <a:ext cx="1849024" cy="1025338"/>
            <a:chOff x="10657107" y="3142766"/>
            <a:chExt cx="1849024" cy="1025338"/>
          </a:xfrm>
        </p:grpSpPr>
        <p:pic>
          <p:nvPicPr>
            <p:cNvPr id="238" name="Object 82">
              <a:extLst>
                <a:ext uri="{FF2B5EF4-FFF2-40B4-BE49-F238E27FC236}">
                  <a16:creationId xmlns:a16="http://schemas.microsoft.com/office/drawing/2014/main" id="{8497A6E8-716A-2C00-EFDC-564BCEAB69CF}"/>
                </a:ext>
              </a:extLst>
            </p:cNvPr>
            <p:cNvPicPr>
              <a:picLocks noChangeAspect="1"/>
            </p:cNvPicPr>
            <p:nvPr/>
          </p:nvPicPr>
          <p:blipFill>
            <a:blip r:embed="rId39" cstate="print"/>
            <a:stretch>
              <a:fillRect/>
            </a:stretch>
          </p:blipFill>
          <p:spPr>
            <a:xfrm>
              <a:off x="10657107" y="3142766"/>
              <a:ext cx="1849024" cy="1025338"/>
            </a:xfrm>
            <a:prstGeom prst="rect">
              <a:avLst/>
            </a:prstGeom>
          </p:spPr>
        </p:pic>
      </p:grpSp>
      <p:grpSp>
        <p:nvGrpSpPr>
          <p:cNvPr id="239" name="그룹 1029">
            <a:extLst>
              <a:ext uri="{FF2B5EF4-FFF2-40B4-BE49-F238E27FC236}">
                <a16:creationId xmlns:a16="http://schemas.microsoft.com/office/drawing/2014/main" id="{DD7AE48C-1E50-3DB7-F3F0-DB7E946F7DC5}"/>
              </a:ext>
            </a:extLst>
          </p:cNvPr>
          <p:cNvGrpSpPr/>
          <p:nvPr/>
        </p:nvGrpSpPr>
        <p:grpSpPr>
          <a:xfrm>
            <a:off x="10163372" y="5848969"/>
            <a:ext cx="1944262" cy="1408806"/>
            <a:chOff x="10199964" y="5454572"/>
            <a:chExt cx="1944262" cy="1408806"/>
          </a:xfrm>
        </p:grpSpPr>
        <p:pic>
          <p:nvPicPr>
            <p:cNvPr id="240" name="Object 85">
              <a:extLst>
                <a:ext uri="{FF2B5EF4-FFF2-40B4-BE49-F238E27FC236}">
                  <a16:creationId xmlns:a16="http://schemas.microsoft.com/office/drawing/2014/main" id="{85A02F05-DE3E-6B09-5DE3-BC1F22E84CE8}"/>
                </a:ext>
              </a:extLst>
            </p:cNvPr>
            <p:cNvPicPr>
              <a:picLocks noChangeAspect="1"/>
            </p:cNvPicPr>
            <p:nvPr/>
          </p:nvPicPr>
          <p:blipFill>
            <a:blip r:embed="rId40" cstate="print"/>
            <a:stretch>
              <a:fillRect/>
            </a:stretch>
          </p:blipFill>
          <p:spPr>
            <a:xfrm>
              <a:off x="10199964" y="5454572"/>
              <a:ext cx="1944262" cy="1408806"/>
            </a:xfrm>
            <a:prstGeom prst="rect">
              <a:avLst/>
            </a:prstGeom>
          </p:spPr>
        </p:pic>
      </p:grpSp>
      <p:grpSp>
        <p:nvGrpSpPr>
          <p:cNvPr id="241" name="그룹 1030">
            <a:extLst>
              <a:ext uri="{FF2B5EF4-FFF2-40B4-BE49-F238E27FC236}">
                <a16:creationId xmlns:a16="http://schemas.microsoft.com/office/drawing/2014/main" id="{0E7831B4-D6D4-EE18-EF56-2EC6063B86A8}"/>
              </a:ext>
            </a:extLst>
          </p:cNvPr>
          <p:cNvGrpSpPr/>
          <p:nvPr/>
        </p:nvGrpSpPr>
        <p:grpSpPr>
          <a:xfrm>
            <a:off x="14193348" y="4432492"/>
            <a:ext cx="1065316" cy="1416476"/>
            <a:chOff x="14229940" y="4038095"/>
            <a:chExt cx="1065316" cy="1416476"/>
          </a:xfrm>
        </p:grpSpPr>
        <p:pic>
          <p:nvPicPr>
            <p:cNvPr id="242" name="Object 88">
              <a:extLst>
                <a:ext uri="{FF2B5EF4-FFF2-40B4-BE49-F238E27FC236}">
                  <a16:creationId xmlns:a16="http://schemas.microsoft.com/office/drawing/2014/main" id="{5E401213-72C2-6F6D-B113-8D6FEF1452E9}"/>
                </a:ext>
              </a:extLst>
            </p:cNvPr>
            <p:cNvPicPr>
              <a:picLocks noChangeAspect="1"/>
            </p:cNvPicPr>
            <p:nvPr/>
          </p:nvPicPr>
          <p:blipFill>
            <a:blip r:embed="rId41" cstate="print"/>
            <a:stretch>
              <a:fillRect/>
            </a:stretch>
          </p:blipFill>
          <p:spPr>
            <a:xfrm>
              <a:off x="14229940" y="4038095"/>
              <a:ext cx="1065316" cy="1416476"/>
            </a:xfrm>
            <a:prstGeom prst="rect">
              <a:avLst/>
            </a:prstGeom>
          </p:spPr>
        </p:pic>
      </p:grpSp>
      <p:grpSp>
        <p:nvGrpSpPr>
          <p:cNvPr id="244" name="그룹 1031">
            <a:extLst>
              <a:ext uri="{FF2B5EF4-FFF2-40B4-BE49-F238E27FC236}">
                <a16:creationId xmlns:a16="http://schemas.microsoft.com/office/drawing/2014/main" id="{76256256-1046-546A-996A-89FEA6A2C4D2}"/>
              </a:ext>
            </a:extLst>
          </p:cNvPr>
          <p:cNvGrpSpPr/>
          <p:nvPr/>
        </p:nvGrpSpPr>
        <p:grpSpPr>
          <a:xfrm>
            <a:off x="13698110" y="6723953"/>
            <a:ext cx="1080585" cy="1083572"/>
            <a:chOff x="13734702" y="6329556"/>
            <a:chExt cx="1080585" cy="1083572"/>
          </a:xfrm>
        </p:grpSpPr>
        <p:pic>
          <p:nvPicPr>
            <p:cNvPr id="245" name="Object 92">
              <a:extLst>
                <a:ext uri="{FF2B5EF4-FFF2-40B4-BE49-F238E27FC236}">
                  <a16:creationId xmlns:a16="http://schemas.microsoft.com/office/drawing/2014/main" id="{81DEF0A3-DC42-CB77-6692-68A57C49652B}"/>
                </a:ext>
              </a:extLst>
            </p:cNvPr>
            <p:cNvPicPr>
              <a:picLocks noChangeAspect="1"/>
            </p:cNvPicPr>
            <p:nvPr/>
          </p:nvPicPr>
          <p:blipFill>
            <a:blip r:embed="rId42" cstate="print"/>
            <a:stretch>
              <a:fillRect/>
            </a:stretch>
          </p:blipFill>
          <p:spPr>
            <a:xfrm>
              <a:off x="13734702" y="6329556"/>
              <a:ext cx="1080585" cy="1083572"/>
            </a:xfrm>
            <a:prstGeom prst="rect">
              <a:avLst/>
            </a:prstGeom>
          </p:spPr>
        </p:pic>
      </p:grpSp>
      <p:pic>
        <p:nvPicPr>
          <p:cNvPr id="273" name="Object 135">
            <a:extLst>
              <a:ext uri="{FF2B5EF4-FFF2-40B4-BE49-F238E27FC236}">
                <a16:creationId xmlns:a16="http://schemas.microsoft.com/office/drawing/2014/main" id="{4A0EC255-A09E-DA3B-D659-FF50A7BE10BE}"/>
              </a:ext>
            </a:extLst>
          </p:cNvPr>
          <p:cNvPicPr>
            <a:picLocks noChangeAspect="1"/>
          </p:cNvPicPr>
          <p:nvPr/>
        </p:nvPicPr>
        <p:blipFill>
          <a:blip r:embed="rId43" cstate="print"/>
          <a:stretch>
            <a:fillRect/>
          </a:stretch>
        </p:blipFill>
        <p:spPr>
          <a:xfrm>
            <a:off x="8422330" y="1797631"/>
            <a:ext cx="3595468" cy="3595468"/>
          </a:xfrm>
          <a:prstGeom prst="rect">
            <a:avLst/>
          </a:prstGeom>
        </p:spPr>
      </p:pic>
      <p:pic>
        <p:nvPicPr>
          <p:cNvPr id="276" name="Object 139">
            <a:extLst>
              <a:ext uri="{FF2B5EF4-FFF2-40B4-BE49-F238E27FC236}">
                <a16:creationId xmlns:a16="http://schemas.microsoft.com/office/drawing/2014/main" id="{6C3B808F-2A9B-7141-B339-733A54FE8BE9}"/>
              </a:ext>
            </a:extLst>
          </p:cNvPr>
          <p:cNvPicPr>
            <a:picLocks noChangeAspect="1"/>
          </p:cNvPicPr>
          <p:nvPr/>
        </p:nvPicPr>
        <p:blipFill>
          <a:blip r:embed="rId43" cstate="print"/>
          <a:stretch>
            <a:fillRect/>
          </a:stretch>
        </p:blipFill>
        <p:spPr>
          <a:xfrm>
            <a:off x="14430032" y="2585887"/>
            <a:ext cx="3595468" cy="3595468"/>
          </a:xfrm>
          <a:prstGeom prst="rect">
            <a:avLst/>
          </a:prstGeom>
        </p:spPr>
      </p:pic>
      <p:pic>
        <p:nvPicPr>
          <p:cNvPr id="279" name="Object 143">
            <a:extLst>
              <a:ext uri="{FF2B5EF4-FFF2-40B4-BE49-F238E27FC236}">
                <a16:creationId xmlns:a16="http://schemas.microsoft.com/office/drawing/2014/main" id="{73C042C1-DBF3-6675-CC07-0B7D9B13EA13}"/>
              </a:ext>
            </a:extLst>
          </p:cNvPr>
          <p:cNvPicPr>
            <a:picLocks noChangeAspect="1"/>
          </p:cNvPicPr>
          <p:nvPr/>
        </p:nvPicPr>
        <p:blipFill>
          <a:blip r:embed="rId43" cstate="print"/>
          <a:stretch>
            <a:fillRect/>
          </a:stretch>
        </p:blipFill>
        <p:spPr>
          <a:xfrm>
            <a:off x="8173256" y="5518457"/>
            <a:ext cx="3595468" cy="3595468"/>
          </a:xfrm>
          <a:prstGeom prst="rect">
            <a:avLst/>
          </a:prstGeom>
        </p:spPr>
      </p:pic>
      <p:pic>
        <p:nvPicPr>
          <p:cNvPr id="282" name="Object 147">
            <a:extLst>
              <a:ext uri="{FF2B5EF4-FFF2-40B4-BE49-F238E27FC236}">
                <a16:creationId xmlns:a16="http://schemas.microsoft.com/office/drawing/2014/main" id="{FB9C268A-CBED-5A9D-9615-22F3CFCEF91A}"/>
              </a:ext>
            </a:extLst>
          </p:cNvPr>
          <p:cNvPicPr>
            <a:picLocks noChangeAspect="1"/>
          </p:cNvPicPr>
          <p:nvPr/>
        </p:nvPicPr>
        <p:blipFill>
          <a:blip r:embed="rId43" cstate="print"/>
          <a:stretch>
            <a:fillRect/>
          </a:stretch>
        </p:blipFill>
        <p:spPr>
          <a:xfrm>
            <a:off x="13876811" y="5939682"/>
            <a:ext cx="3595468" cy="3595468"/>
          </a:xfrm>
          <a:prstGeom prst="rect">
            <a:avLst/>
          </a:prstGeom>
        </p:spPr>
      </p:pic>
      <p:sp>
        <p:nvSpPr>
          <p:cNvPr id="286" name="Object 195">
            <a:extLst>
              <a:ext uri="{FF2B5EF4-FFF2-40B4-BE49-F238E27FC236}">
                <a16:creationId xmlns:a16="http://schemas.microsoft.com/office/drawing/2014/main" id="{1F2CA924-01AB-229B-388A-2C3DE7287277}"/>
              </a:ext>
            </a:extLst>
          </p:cNvPr>
          <p:cNvSpPr txBox="1"/>
          <p:nvPr/>
        </p:nvSpPr>
        <p:spPr>
          <a:xfrm rot="5400000">
            <a:off x="17241001" y="9171193"/>
            <a:ext cx="1036169" cy="399990"/>
          </a:xfrm>
          <a:prstGeom prst="rect">
            <a:avLst/>
          </a:prstGeom>
          <a:noFill/>
        </p:spPr>
        <p:txBody>
          <a:bodyPr wrap="square" rtlCol="0" anchor="t">
            <a:spAutoFit/>
          </a:bodyPr>
          <a:lstStyle/>
          <a:p>
            <a:pPr algn="r"/>
            <a:r>
              <a:rPr lang="en-US" sz="1500">
                <a:solidFill>
                  <a:srgbClr val="2F1102"/>
                </a:solidFill>
                <a:latin typeface="KoPubWorldBatang_Pro Medium" pitchFamily="34" charset="0"/>
                <a:cs typeface="KoPubWorldBatang_Pro Medium" pitchFamily="34" charset="0"/>
              </a:rPr>
              <a:t>08</a:t>
            </a:r>
            <a:endParaRPr lang="en-US"/>
          </a:p>
        </p:txBody>
      </p:sp>
      <p:sp>
        <p:nvSpPr>
          <p:cNvPr id="2" name="TextBox 1">
            <a:extLst>
              <a:ext uri="{FF2B5EF4-FFF2-40B4-BE49-F238E27FC236}">
                <a16:creationId xmlns:a16="http://schemas.microsoft.com/office/drawing/2014/main" id="{146E1169-5041-3B4B-4E57-FB13ADD4B7AF}"/>
              </a:ext>
            </a:extLst>
          </p:cNvPr>
          <p:cNvSpPr txBox="1"/>
          <p:nvPr/>
        </p:nvSpPr>
        <p:spPr>
          <a:xfrm>
            <a:off x="10679872" y="1362938"/>
            <a:ext cx="5927806" cy="461665"/>
          </a:xfrm>
          <a:prstGeom prst="rect">
            <a:avLst/>
          </a:prstGeom>
          <a:solidFill>
            <a:schemeClr val="bg1">
              <a:lumMod val="85000"/>
            </a:schemeClr>
          </a:solidFill>
        </p:spPr>
        <p:txBody>
          <a:bodyPr wrap="square" rtlCol="0">
            <a:spAutoFit/>
          </a:bodyPr>
          <a:lstStyle/>
          <a:p>
            <a:pPr algn="ctr"/>
            <a:r>
              <a:rPr lang="ko-KR" altLang="en-US" sz="2400" b="1" dirty="0">
                <a:latin typeface="에스코어 드림 3 Light" panose="020B0303030302020204" pitchFamily="34" charset="-127"/>
                <a:ea typeface="에스코어 드림 3 Light" panose="020B0303030302020204" pitchFamily="34" charset="-127"/>
              </a:rPr>
              <a:t>전국적으로 확대 </a:t>
            </a:r>
          </a:p>
        </p:txBody>
      </p:sp>
      <p:sp>
        <p:nvSpPr>
          <p:cNvPr id="5" name="타원 4">
            <a:extLst>
              <a:ext uri="{FF2B5EF4-FFF2-40B4-BE49-F238E27FC236}">
                <a16:creationId xmlns:a16="http://schemas.microsoft.com/office/drawing/2014/main" id="{80755A43-9AEB-C50B-BABD-EF0BDA53A975}"/>
              </a:ext>
            </a:extLst>
          </p:cNvPr>
          <p:cNvSpPr/>
          <p:nvPr/>
        </p:nvSpPr>
        <p:spPr>
          <a:xfrm>
            <a:off x="9369671" y="2675119"/>
            <a:ext cx="1732170" cy="1764962"/>
          </a:xfrm>
          <a:prstGeom prst="ellipse">
            <a:avLst/>
          </a:prstGeom>
          <a:blipFill dpi="0" rotWithShape="1">
            <a:blip r:embed="rId44" cstate="print">
              <a:extLst>
                <a:ext uri="{28A0092B-C50C-407E-A947-70E740481C1C}">
                  <a14:useLocalDpi xmlns:a14="http://schemas.microsoft.com/office/drawing/2010/main" val="0"/>
                </a:ext>
                <a:ext uri="{837473B0-CC2E-450A-ABE3-18F120FF3D39}">
                  <a1611:picAttrSrcUrl xmlns:a1611="http://schemas.microsoft.com/office/drawing/2016/11/main" r:id="rId45"/>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7" name="타원 286">
            <a:extLst>
              <a:ext uri="{FF2B5EF4-FFF2-40B4-BE49-F238E27FC236}">
                <a16:creationId xmlns:a16="http://schemas.microsoft.com/office/drawing/2014/main" id="{EB0363D5-3BC1-C4B5-2AE9-F0353767F992}"/>
              </a:ext>
            </a:extLst>
          </p:cNvPr>
          <p:cNvSpPr/>
          <p:nvPr/>
        </p:nvSpPr>
        <p:spPr>
          <a:xfrm>
            <a:off x="9076376" y="6420888"/>
            <a:ext cx="1732170" cy="1764962"/>
          </a:xfrm>
          <a:prstGeom prst="ellipse">
            <a:avLst/>
          </a:prstGeom>
          <a:blipFill dpi="0" rotWithShape="1">
            <a:blip r:embed="rId44" cstate="print">
              <a:extLst>
                <a:ext uri="{28A0092B-C50C-407E-A947-70E740481C1C}">
                  <a14:useLocalDpi xmlns:a14="http://schemas.microsoft.com/office/drawing/2010/main" val="0"/>
                </a:ext>
                <a:ext uri="{837473B0-CC2E-450A-ABE3-18F120FF3D39}">
                  <a1611:picAttrSrcUrl xmlns:a1611="http://schemas.microsoft.com/office/drawing/2016/11/main" r:id="rId45"/>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8" name="타원 287">
            <a:extLst>
              <a:ext uri="{FF2B5EF4-FFF2-40B4-BE49-F238E27FC236}">
                <a16:creationId xmlns:a16="http://schemas.microsoft.com/office/drawing/2014/main" id="{04AD1193-1D4F-2267-60D5-7DD9D489CDEE}"/>
              </a:ext>
            </a:extLst>
          </p:cNvPr>
          <p:cNvSpPr/>
          <p:nvPr/>
        </p:nvSpPr>
        <p:spPr>
          <a:xfrm>
            <a:off x="14805366" y="6854935"/>
            <a:ext cx="1732170" cy="1764962"/>
          </a:xfrm>
          <a:prstGeom prst="ellipse">
            <a:avLst/>
          </a:prstGeom>
          <a:blipFill dpi="0" rotWithShape="1">
            <a:blip r:embed="rId44" cstate="print">
              <a:extLst>
                <a:ext uri="{28A0092B-C50C-407E-A947-70E740481C1C}">
                  <a14:useLocalDpi xmlns:a14="http://schemas.microsoft.com/office/drawing/2010/main" val="0"/>
                </a:ext>
                <a:ext uri="{837473B0-CC2E-450A-ABE3-18F120FF3D39}">
                  <a1611:picAttrSrcUrl xmlns:a1611="http://schemas.microsoft.com/office/drawing/2016/11/main" r:id="rId45"/>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9" name="타원 288">
            <a:extLst>
              <a:ext uri="{FF2B5EF4-FFF2-40B4-BE49-F238E27FC236}">
                <a16:creationId xmlns:a16="http://schemas.microsoft.com/office/drawing/2014/main" id="{97E2FEE2-5FAF-C478-C089-2CB2229C1D21}"/>
              </a:ext>
            </a:extLst>
          </p:cNvPr>
          <p:cNvSpPr/>
          <p:nvPr/>
        </p:nvSpPr>
        <p:spPr>
          <a:xfrm>
            <a:off x="15388185" y="3496707"/>
            <a:ext cx="1732170" cy="1764962"/>
          </a:xfrm>
          <a:prstGeom prst="ellipse">
            <a:avLst/>
          </a:prstGeom>
          <a:blipFill dpi="0" rotWithShape="1">
            <a:blip r:embed="rId44" cstate="print">
              <a:extLst>
                <a:ext uri="{28A0092B-C50C-407E-A947-70E740481C1C}">
                  <a14:useLocalDpi xmlns:a14="http://schemas.microsoft.com/office/drawing/2010/main" val="0"/>
                </a:ext>
                <a:ext uri="{837473B0-CC2E-450A-ABE3-18F120FF3D39}">
                  <a1611:picAttrSrcUrl xmlns:a1611="http://schemas.microsoft.com/office/drawing/2016/11/main" r:id="rId45"/>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69259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41000">
              <a:schemeClr val="accent6">
                <a:lumMod val="40000"/>
                <a:lumOff val="60000"/>
              </a:schemeClr>
            </a:gs>
            <a:gs pos="100000">
              <a:schemeClr val="bg1"/>
            </a:gs>
            <a:gs pos="57000">
              <a:schemeClr val="accent1">
                <a:tint val="15000"/>
                <a:satMod val="3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7845620-1BD2-4CB4-A849-1D6F71C83D3D}"/>
              </a:ext>
            </a:extLst>
          </p:cNvPr>
          <p:cNvSpPr/>
          <p:nvPr/>
        </p:nvSpPr>
        <p:spPr>
          <a:xfrm>
            <a:off x="1097280" y="1044702"/>
            <a:ext cx="16093440" cy="8197596"/>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fontAlgn="base" latinLnBrk="1">
              <a:lnSpc>
                <a:spcPct val="160000"/>
              </a:lnSpc>
              <a:spcAft>
                <a:spcPts val="2000"/>
              </a:spcAft>
            </a:pPr>
            <a:endParaRPr lang="ko-KR" altLang="ko-KR" sz="3600" kern="10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8" name="椭圆 28">
            <a:extLst>
              <a:ext uri="{FF2B5EF4-FFF2-40B4-BE49-F238E27FC236}">
                <a16:creationId xmlns:a16="http://schemas.microsoft.com/office/drawing/2014/main" id="{5584DC0D-6741-4693-9D86-40248D91B4AA}"/>
              </a:ext>
            </a:extLst>
          </p:cNvPr>
          <p:cNvSpPr/>
          <p:nvPr/>
        </p:nvSpPr>
        <p:spPr>
          <a:xfrm>
            <a:off x="6725522" y="2866569"/>
            <a:ext cx="4836956" cy="4553862"/>
          </a:xfrm>
          <a:prstGeom prst="ellipse">
            <a:avLst/>
          </a:prstGeom>
          <a:solidFill>
            <a:schemeClr val="accent6">
              <a:lumMod val="40000"/>
              <a:lumOff val="60000"/>
            </a:schemeClr>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r>
              <a:rPr lang="en-US" altLang="zh-CN" sz="19200">
                <a:solidFill>
                  <a:schemeClr val="bg1"/>
                </a:solidFill>
                <a:latin typeface="Arial" panose="020B0604020202020204" pitchFamily="34" charset="0"/>
              </a:rPr>
              <a:t>?</a:t>
            </a:r>
            <a:endParaRPr lang="zh-CN" altLang="en-US" sz="19200">
              <a:solidFill>
                <a:schemeClr val="bg1"/>
              </a:solidFill>
              <a:latin typeface="Arial" panose="020B0604020202020204" pitchFamily="34" charset="0"/>
            </a:endParaRPr>
          </a:p>
        </p:txBody>
      </p:sp>
    </p:spTree>
    <p:extLst>
      <p:ext uri="{BB962C8B-B14F-4D97-AF65-F5344CB8AC3E}">
        <p14:creationId xmlns:p14="http://schemas.microsoft.com/office/powerpoint/2010/main" val="621844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p:grpSpPr>
        <p:pic>
          <p:nvPicPr>
            <p:cNvPr id="3" name="Object 2"/>
            <p:cNvPicPr>
              <a:picLocks noChangeAspect="1"/>
            </p:cNvPicPr>
            <p:nvPr/>
          </p:nvPicPr>
          <p:blipFill>
            <a:blip r:embed="rId2" cstate="print"/>
            <a:stretch>
              <a:fillRect/>
            </a:stretch>
          </p:blipFill>
          <p:spPr>
            <a:xfrm>
              <a:off x="0" y="0"/>
              <a:ext cx="18285714" cy="10285714"/>
            </a:xfrm>
            <a:prstGeom prst="rect">
              <a:avLst/>
            </a:prstGeom>
          </p:spPr>
        </p:pic>
      </p:grpSp>
      <p:grpSp>
        <p:nvGrpSpPr>
          <p:cNvPr id="1002" name="그룹 1002"/>
          <p:cNvGrpSpPr/>
          <p:nvPr/>
        </p:nvGrpSpPr>
        <p:grpSpPr>
          <a:xfrm>
            <a:off x="-333665" y="3465733"/>
            <a:ext cx="18867532" cy="4121942"/>
            <a:chOff x="-333665" y="3465733"/>
            <a:chExt cx="18867532" cy="4121942"/>
          </a:xfrm>
        </p:grpSpPr>
        <p:pic>
          <p:nvPicPr>
            <p:cNvPr id="6" name="Object 5"/>
            <p:cNvPicPr>
              <a:picLocks noChangeAspect="1"/>
            </p:cNvPicPr>
            <p:nvPr/>
          </p:nvPicPr>
          <p:blipFill>
            <a:blip r:embed="rId3" cstate="print"/>
            <a:stretch>
              <a:fillRect/>
            </a:stretch>
          </p:blipFill>
          <p:spPr>
            <a:xfrm>
              <a:off x="-333665" y="3465733"/>
              <a:ext cx="18867532" cy="4121942"/>
            </a:xfrm>
            <a:prstGeom prst="rect">
              <a:avLst/>
            </a:prstGeom>
          </p:spPr>
        </p:pic>
      </p:grpSp>
      <p:sp>
        <p:nvSpPr>
          <p:cNvPr id="9" name="Object 9"/>
          <p:cNvSpPr txBox="1"/>
          <p:nvPr/>
        </p:nvSpPr>
        <p:spPr>
          <a:xfrm>
            <a:off x="8613335" y="5065039"/>
            <a:ext cx="11631722" cy="923330"/>
          </a:xfrm>
          <a:prstGeom prst="rect">
            <a:avLst/>
          </a:prstGeom>
          <a:noFill/>
        </p:spPr>
        <p:txBody>
          <a:bodyPr wrap="square" rtlCol="0" anchor="t">
            <a:spAutoFit/>
          </a:bodyPr>
          <a:lstStyle/>
          <a:p>
            <a:r>
              <a:rPr lang="en-US" altLang="ko-KR" sz="5400" dirty="0">
                <a:solidFill>
                  <a:srgbClr val="FF9939"/>
                </a:solidFill>
                <a:latin typeface="KoPub돋움체 Bold" panose="02020603020101020101" pitchFamily="18" charset="-127"/>
                <a:ea typeface="KoPub돋움체 Bold" panose="02020603020101020101" pitchFamily="18" charset="-127"/>
              </a:rPr>
              <a:t>Recognizing existing problems</a:t>
            </a:r>
            <a:endParaRPr lang="en-US" sz="5400" dirty="0">
              <a:solidFill>
                <a:srgbClr val="FF9939"/>
              </a:solidFill>
              <a:latin typeface="KoPub돋움체 Bold" panose="02020603020101020101" pitchFamily="18" charset="-127"/>
              <a:ea typeface="KoPub돋움체 Bold" panose="02020603020101020101" pitchFamily="18" charset="-127"/>
            </a:endParaRPr>
          </a:p>
        </p:txBody>
      </p:sp>
      <p:sp>
        <p:nvSpPr>
          <p:cNvPr id="10" name="Object 10"/>
          <p:cNvSpPr txBox="1"/>
          <p:nvPr/>
        </p:nvSpPr>
        <p:spPr>
          <a:xfrm>
            <a:off x="8613335" y="4432580"/>
            <a:ext cx="10857143" cy="584775"/>
          </a:xfrm>
          <a:prstGeom prst="rect">
            <a:avLst/>
          </a:prstGeom>
          <a:noFill/>
        </p:spPr>
        <p:txBody>
          <a:bodyPr wrap="square" rtlCol="0" anchor="t">
            <a:spAutoFit/>
          </a:bodyPr>
          <a:lstStyle/>
          <a:p>
            <a:r>
              <a:rPr lang="en-US" sz="3200" dirty="0">
                <a:solidFill>
                  <a:srgbClr val="FF9939"/>
                </a:solidFill>
                <a:latin typeface="KoPub돋움체 Bold" panose="02020603020101020101" pitchFamily="18" charset="-127"/>
                <a:ea typeface="KoPub돋움체 Bold" panose="02020603020101020101" pitchFamily="18" charset="-127"/>
              </a:rPr>
              <a:t>PART-3</a:t>
            </a:r>
          </a:p>
        </p:txBody>
      </p:sp>
      <p:sp>
        <p:nvSpPr>
          <p:cNvPr id="11" name="Object 11"/>
          <p:cNvSpPr txBox="1"/>
          <p:nvPr/>
        </p:nvSpPr>
        <p:spPr>
          <a:xfrm>
            <a:off x="882956" y="641090"/>
            <a:ext cx="3437382" cy="419393"/>
          </a:xfrm>
          <a:prstGeom prst="rect">
            <a:avLst/>
          </a:prstGeom>
          <a:noFill/>
        </p:spPr>
        <p:txBody>
          <a:bodyPr wrap="square" rtlCol="0" anchor="t">
            <a:spAutoFit/>
          </a:bodyPr>
          <a:lstStyle/>
          <a:p>
            <a:r>
              <a:rPr lang="en-US" sz="1600">
                <a:solidFill>
                  <a:srgbClr val="FF9939"/>
                </a:solidFill>
                <a:latin typeface="KoPubWorldBatang_Pro Medium" pitchFamily="34" charset="0"/>
                <a:cs typeface="KoPubWorldBatang_Pro Medium" pitchFamily="34" charset="0"/>
              </a:rPr>
              <a:t>Miri Food B2B-Service</a:t>
            </a:r>
            <a:endParaRPr lang="en-US"/>
          </a:p>
        </p:txBody>
      </p:sp>
      <p:sp>
        <p:nvSpPr>
          <p:cNvPr id="12" name="Object 12"/>
          <p:cNvSpPr txBox="1"/>
          <p:nvPr/>
        </p:nvSpPr>
        <p:spPr>
          <a:xfrm>
            <a:off x="11003518" y="9343190"/>
            <a:ext cx="6399239" cy="432132"/>
          </a:xfrm>
          <a:prstGeom prst="rect">
            <a:avLst/>
          </a:prstGeom>
          <a:noFill/>
        </p:spPr>
        <p:txBody>
          <a:bodyPr wrap="square" rtlCol="0" anchor="t">
            <a:spAutoFit/>
          </a:bodyPr>
          <a:lstStyle/>
          <a:p>
            <a:pPr algn="r"/>
            <a:r>
              <a:rPr lang="en-US" sz="1500">
                <a:solidFill>
                  <a:srgbClr val="F3ECE4"/>
                </a:solidFill>
                <a:latin typeface="KoPubWorldBatang_Pro Medium" pitchFamily="34" charset="0"/>
                <a:cs typeface="KoPubWorldBatang_Pro Medium" pitchFamily="34" charset="0"/>
              </a:rPr>
              <a:t>Copyright © All Right Reserved by Miri Food</a:t>
            </a:r>
            <a:endParaRPr lang="en-US"/>
          </a:p>
        </p:txBody>
      </p:sp>
      <p:pic>
        <p:nvPicPr>
          <p:cNvPr id="4" name="그래픽 3" descr="왼쪽 화살표가 있는 원 단색으로 채워진">
            <a:extLst>
              <a:ext uri="{FF2B5EF4-FFF2-40B4-BE49-F238E27FC236}">
                <a16:creationId xmlns:a16="http://schemas.microsoft.com/office/drawing/2014/main" id="{8C717110-E160-9EC9-B947-89DAEEDA6B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0356537" y="4290818"/>
            <a:ext cx="914400" cy="914400"/>
          </a:xfrm>
          <a:prstGeom prst="rect">
            <a:avLst/>
          </a:prstGeom>
        </p:spPr>
      </p:pic>
    </p:spTree>
    <p:extLst>
      <p:ext uri="{BB962C8B-B14F-4D97-AF65-F5344CB8AC3E}">
        <p14:creationId xmlns:p14="http://schemas.microsoft.com/office/powerpoint/2010/main" val="1821850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5">
    <p:bg>
      <p:bgPr>
        <a:solidFill>
          <a:schemeClr val="bg1"/>
        </a:solidFill>
        <a:effectLst/>
      </p:bgPr>
    </p:bg>
    <p:spTree>
      <p:nvGrpSpPr>
        <p:cNvPr id="1" name=""/>
        <p:cNvGrpSpPr/>
        <p:nvPr/>
      </p:nvGrpSpPr>
      <p:grpSpPr>
        <a:xfrm>
          <a:off x="0" y="0"/>
          <a:ext cx="0" cy="0"/>
          <a:chOff x="0" y="0"/>
          <a:chExt cx="0" cy="0"/>
        </a:xfrm>
      </p:grpSpPr>
      <p:grpSp>
        <p:nvGrpSpPr>
          <p:cNvPr id="152" name="그룹 1003">
            <a:extLst>
              <a:ext uri="{FF2B5EF4-FFF2-40B4-BE49-F238E27FC236}">
                <a16:creationId xmlns:a16="http://schemas.microsoft.com/office/drawing/2014/main" id="{0D105E02-B0BE-C52A-66D9-0B8605B5634A}"/>
              </a:ext>
            </a:extLst>
          </p:cNvPr>
          <p:cNvGrpSpPr/>
          <p:nvPr/>
        </p:nvGrpSpPr>
        <p:grpSpPr>
          <a:xfrm>
            <a:off x="2986727" y="8346631"/>
            <a:ext cx="4768874" cy="1196438"/>
            <a:chOff x="4113975" y="2929539"/>
            <a:chExt cx="11789413" cy="1196438"/>
          </a:xfrm>
        </p:grpSpPr>
        <p:pic>
          <p:nvPicPr>
            <p:cNvPr id="153" name="Object 9">
              <a:extLst>
                <a:ext uri="{FF2B5EF4-FFF2-40B4-BE49-F238E27FC236}">
                  <a16:creationId xmlns:a16="http://schemas.microsoft.com/office/drawing/2014/main" id="{7E70B07A-689D-5CD1-F552-31597C8F92A2}"/>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11200"/>
                      </a14:imgEffect>
                      <a14:imgEffect>
                        <a14:saturation sat="0"/>
                      </a14:imgEffect>
                    </a14:imgLayer>
                  </a14:imgProps>
                </a:ext>
              </a:extLst>
            </a:blip>
            <a:stretch>
              <a:fillRect/>
            </a:stretch>
          </p:blipFill>
          <p:spPr>
            <a:xfrm>
              <a:off x="4113975" y="2929539"/>
              <a:ext cx="11789413" cy="1196438"/>
            </a:xfrm>
            <a:prstGeom prst="rect">
              <a:avLst/>
            </a:prstGeom>
          </p:spPr>
        </p:pic>
      </p:grpSp>
      <p:grpSp>
        <p:nvGrpSpPr>
          <p:cNvPr id="150" name="그룹 1004">
            <a:extLst>
              <a:ext uri="{FF2B5EF4-FFF2-40B4-BE49-F238E27FC236}">
                <a16:creationId xmlns:a16="http://schemas.microsoft.com/office/drawing/2014/main" id="{3E209AAD-4E6C-8290-9168-82FDEE46F78F}"/>
              </a:ext>
            </a:extLst>
          </p:cNvPr>
          <p:cNvGrpSpPr/>
          <p:nvPr/>
        </p:nvGrpSpPr>
        <p:grpSpPr>
          <a:xfrm>
            <a:off x="3099579" y="8258683"/>
            <a:ext cx="2771731" cy="436646"/>
            <a:chOff x="4468529" y="2733162"/>
            <a:chExt cx="2771731" cy="436646"/>
          </a:xfrm>
        </p:grpSpPr>
        <p:pic>
          <p:nvPicPr>
            <p:cNvPr id="151" name="Object 12">
              <a:extLst>
                <a:ext uri="{FF2B5EF4-FFF2-40B4-BE49-F238E27FC236}">
                  <a16:creationId xmlns:a16="http://schemas.microsoft.com/office/drawing/2014/main" id="{DF83C1A9-2F13-736D-643D-8C0031EB5303}"/>
                </a:ext>
              </a:extLst>
            </p:cNvPr>
            <p:cNvPicPr>
              <a:picLocks noChangeAspect="1"/>
            </p:cNvPicPr>
            <p:nvPr/>
          </p:nvPicPr>
          <p:blipFill>
            <a:blip r:embed="rId4" cstate="print"/>
            <a:stretch>
              <a:fillRect/>
            </a:stretch>
          </p:blipFill>
          <p:spPr>
            <a:xfrm>
              <a:off x="4468529" y="2733162"/>
              <a:ext cx="2771731" cy="436646"/>
            </a:xfrm>
            <a:prstGeom prst="rect">
              <a:avLst/>
            </a:prstGeom>
          </p:spPr>
        </p:pic>
      </p:grpSp>
      <p:grpSp>
        <p:nvGrpSpPr>
          <p:cNvPr id="104" name="그룹 1003">
            <a:extLst>
              <a:ext uri="{FF2B5EF4-FFF2-40B4-BE49-F238E27FC236}">
                <a16:creationId xmlns:a16="http://schemas.microsoft.com/office/drawing/2014/main" id="{88E1B356-56EF-EF2B-9353-7F472EF7750E}"/>
              </a:ext>
            </a:extLst>
          </p:cNvPr>
          <p:cNvGrpSpPr/>
          <p:nvPr/>
        </p:nvGrpSpPr>
        <p:grpSpPr>
          <a:xfrm>
            <a:off x="2851126" y="5550872"/>
            <a:ext cx="4768874" cy="1196438"/>
            <a:chOff x="4113975" y="2929539"/>
            <a:chExt cx="11789413" cy="1196438"/>
          </a:xfrm>
        </p:grpSpPr>
        <p:pic>
          <p:nvPicPr>
            <p:cNvPr id="106" name="Object 9">
              <a:extLst>
                <a:ext uri="{FF2B5EF4-FFF2-40B4-BE49-F238E27FC236}">
                  <a16:creationId xmlns:a16="http://schemas.microsoft.com/office/drawing/2014/main" id="{0D6FA36B-738D-52DF-5869-72FB2138B510}"/>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11200"/>
                      </a14:imgEffect>
                      <a14:imgEffect>
                        <a14:saturation sat="0"/>
                      </a14:imgEffect>
                    </a14:imgLayer>
                  </a14:imgProps>
                </a:ext>
              </a:extLst>
            </a:blip>
            <a:stretch>
              <a:fillRect/>
            </a:stretch>
          </p:blipFill>
          <p:spPr>
            <a:xfrm>
              <a:off x="4113975" y="2929539"/>
              <a:ext cx="11789413" cy="1196438"/>
            </a:xfrm>
            <a:prstGeom prst="rect">
              <a:avLst/>
            </a:prstGeom>
          </p:spPr>
        </p:pic>
      </p:grpSp>
      <p:grpSp>
        <p:nvGrpSpPr>
          <p:cNvPr id="1003" name="그룹 1003"/>
          <p:cNvGrpSpPr/>
          <p:nvPr/>
        </p:nvGrpSpPr>
        <p:grpSpPr>
          <a:xfrm>
            <a:off x="2932819" y="2909985"/>
            <a:ext cx="3947168" cy="1196438"/>
            <a:chOff x="4113975" y="2929539"/>
            <a:chExt cx="11789413" cy="1196438"/>
          </a:xfrm>
        </p:grpSpPr>
        <p:pic>
          <p:nvPicPr>
            <p:cNvPr id="10" name="Object 9"/>
            <p:cNvPicPr>
              <a:picLocks noChangeAspect="1"/>
            </p:cNvPicPr>
            <p:nvPr/>
          </p:nvPicPr>
          <p:blipFill>
            <a:blip r:embed="rId2" cstate="print">
              <a:grayscl/>
              <a:extLst>
                <a:ext uri="{BEBA8EAE-BF5A-486C-A8C5-ECC9F3942E4B}">
                  <a14:imgProps xmlns:a14="http://schemas.microsoft.com/office/drawing/2010/main">
                    <a14:imgLayer r:embed="rId3">
                      <a14:imgEffect>
                        <a14:colorTemperature colorTemp="11200"/>
                      </a14:imgEffect>
                      <a14:imgEffect>
                        <a14:saturation sat="0"/>
                      </a14:imgEffect>
                    </a14:imgLayer>
                  </a14:imgProps>
                </a:ext>
              </a:extLst>
            </a:blip>
            <a:stretch>
              <a:fillRect/>
            </a:stretch>
          </p:blipFill>
          <p:spPr>
            <a:xfrm>
              <a:off x="4113975" y="2929539"/>
              <a:ext cx="11789413" cy="1196438"/>
            </a:xfrm>
            <a:prstGeom prst="rect">
              <a:avLst/>
            </a:prstGeom>
          </p:spPr>
        </p:pic>
      </p:grpSp>
      <p:grpSp>
        <p:nvGrpSpPr>
          <p:cNvPr id="1004" name="그룹 1004"/>
          <p:cNvGrpSpPr/>
          <p:nvPr/>
        </p:nvGrpSpPr>
        <p:grpSpPr>
          <a:xfrm>
            <a:off x="3050445" y="2681066"/>
            <a:ext cx="2771731" cy="436646"/>
            <a:chOff x="4468529" y="2733162"/>
            <a:chExt cx="2771731" cy="436646"/>
          </a:xfrm>
        </p:grpSpPr>
        <p:pic>
          <p:nvPicPr>
            <p:cNvPr id="13" name="Object 12"/>
            <p:cNvPicPr>
              <a:picLocks noChangeAspect="1"/>
            </p:cNvPicPr>
            <p:nvPr/>
          </p:nvPicPr>
          <p:blipFill>
            <a:blip r:embed="rId4" cstate="print"/>
            <a:stretch>
              <a:fillRect/>
            </a:stretch>
          </p:blipFill>
          <p:spPr>
            <a:xfrm>
              <a:off x="4468529" y="2733162"/>
              <a:ext cx="2771731" cy="436646"/>
            </a:xfrm>
            <a:prstGeom prst="rect">
              <a:avLst/>
            </a:prstGeom>
          </p:spPr>
        </p:pic>
      </p:grpSp>
      <p:sp>
        <p:nvSpPr>
          <p:cNvPr id="15" name="Object 15"/>
          <p:cNvSpPr txBox="1"/>
          <p:nvPr/>
        </p:nvSpPr>
        <p:spPr>
          <a:xfrm>
            <a:off x="2485530" y="2730268"/>
            <a:ext cx="3072731" cy="400110"/>
          </a:xfrm>
          <a:prstGeom prst="rect">
            <a:avLst/>
          </a:prstGeom>
          <a:noFill/>
        </p:spPr>
        <p:txBody>
          <a:bodyPr wrap="square" rtlCol="0" anchor="t">
            <a:spAutoFit/>
          </a:bodyPr>
          <a:lstStyle/>
          <a:p>
            <a:pPr algn="ctr"/>
            <a:r>
              <a:rPr lang="ko-KR" altLang="en-US" sz="2000" kern="0" spc="-100" dirty="0">
                <a:solidFill>
                  <a:schemeClr val="bg1"/>
                </a:solidFill>
                <a:latin typeface="에스코어 드림 5 Medium" panose="020B0503030302020204" pitchFamily="34" charset="-127"/>
                <a:ea typeface="에스코어 드림 5 Medium" panose="020B0503030302020204" pitchFamily="34" charset="-127"/>
              </a:rPr>
              <a:t>배달 플랫폼</a:t>
            </a:r>
            <a:endParaRPr lang="en-US" sz="2000" kern="0" spc="-100" dirty="0">
              <a:solidFill>
                <a:schemeClr val="bg1"/>
              </a:solidFill>
              <a:latin typeface="에스코어 드림 5 Medium" panose="020B0503030302020204" pitchFamily="34" charset="-127"/>
              <a:ea typeface="에스코어 드림 5 Medium" panose="020B0503030302020204" pitchFamily="34" charset="-127"/>
            </a:endParaRPr>
          </a:p>
        </p:txBody>
      </p:sp>
      <p:grpSp>
        <p:nvGrpSpPr>
          <p:cNvPr id="1005" name="그룹 1005"/>
          <p:cNvGrpSpPr/>
          <p:nvPr/>
        </p:nvGrpSpPr>
        <p:grpSpPr>
          <a:xfrm>
            <a:off x="2634233" y="2452883"/>
            <a:ext cx="809524" cy="855507"/>
            <a:chOff x="4095238" y="2488617"/>
            <a:chExt cx="809524" cy="855507"/>
          </a:xfrm>
        </p:grpSpPr>
        <p:grpSp>
          <p:nvGrpSpPr>
            <p:cNvPr id="1006" name="그룹 1006"/>
            <p:cNvGrpSpPr/>
            <p:nvPr/>
          </p:nvGrpSpPr>
          <p:grpSpPr>
            <a:xfrm>
              <a:off x="4095238" y="2488617"/>
              <a:ext cx="809524" cy="855507"/>
              <a:chOff x="4095238" y="2488617"/>
              <a:chExt cx="809524" cy="855507"/>
            </a:xfrm>
          </p:grpSpPr>
          <p:pic>
            <p:nvPicPr>
              <p:cNvPr id="18" name="Object 17"/>
              <p:cNvPicPr>
                <a:picLocks noChangeAspect="1"/>
              </p:cNvPicPr>
              <p:nvPr/>
            </p:nvPicPr>
            <p:blipFill>
              <a:blip r:embed="rId5" cstate="print"/>
              <a:stretch>
                <a:fillRect/>
              </a:stretch>
            </p:blipFill>
            <p:spPr>
              <a:xfrm>
                <a:off x="4095238" y="2488617"/>
                <a:ext cx="809524" cy="855507"/>
              </a:xfrm>
              <a:prstGeom prst="rect">
                <a:avLst/>
              </a:prstGeom>
            </p:spPr>
          </p:pic>
        </p:grpSp>
        <p:grpSp>
          <p:nvGrpSpPr>
            <p:cNvPr id="1007" name="그룹 1007"/>
            <p:cNvGrpSpPr/>
            <p:nvPr/>
          </p:nvGrpSpPr>
          <p:grpSpPr>
            <a:xfrm>
              <a:off x="4314307" y="2721802"/>
              <a:ext cx="394287" cy="433108"/>
              <a:chOff x="4314307" y="2721802"/>
              <a:chExt cx="394287" cy="433108"/>
            </a:xfrm>
          </p:grpSpPr>
          <p:pic>
            <p:nvPicPr>
              <p:cNvPr id="21" name="Object 20"/>
              <p:cNvPicPr>
                <a:picLocks noChangeAspect="1"/>
              </p:cNvPicPr>
              <p:nvPr/>
            </p:nvPicPr>
            <p:blipFill>
              <a:blip r:embed="rId6" cstate="print"/>
              <a:stretch>
                <a:fillRect/>
              </a:stretch>
            </p:blipFill>
            <p:spPr>
              <a:xfrm>
                <a:off x="4314307" y="2721802"/>
                <a:ext cx="394287" cy="433108"/>
              </a:xfrm>
              <a:prstGeom prst="rect">
                <a:avLst/>
              </a:prstGeom>
            </p:spPr>
          </p:pic>
        </p:grpSp>
      </p:grpSp>
      <p:sp>
        <p:nvSpPr>
          <p:cNvPr id="24" name="Object 24"/>
          <p:cNvSpPr txBox="1"/>
          <p:nvPr/>
        </p:nvSpPr>
        <p:spPr>
          <a:xfrm>
            <a:off x="-3844356" y="3378153"/>
            <a:ext cx="17723720" cy="400110"/>
          </a:xfrm>
          <a:prstGeom prst="rect">
            <a:avLst/>
          </a:prstGeom>
          <a:noFill/>
        </p:spPr>
        <p:txBody>
          <a:bodyPr wrap="square" rtlCol="0" anchor="t">
            <a:spAutoFit/>
          </a:bodyPr>
          <a:lstStyle/>
          <a:p>
            <a:pPr algn="ctr"/>
            <a:r>
              <a:rPr lang="en-US" sz="2000" kern="0" spc="-100" dirty="0">
                <a:solidFill>
                  <a:srgbClr val="595959"/>
                </a:solidFill>
                <a:latin typeface="에스코어 드림 5 Medium" panose="020B0503030302020204" pitchFamily="34" charset="-127"/>
                <a:ea typeface="에스코어 드림 5 Medium" panose="020B0503030302020204" pitchFamily="34" charset="-127"/>
              </a:rPr>
              <a:t>1. </a:t>
            </a:r>
            <a:r>
              <a:rPr lang="ko-KR" altLang="en-US" sz="2000" kern="0" spc="-100" dirty="0">
                <a:solidFill>
                  <a:srgbClr val="595959"/>
                </a:solidFill>
                <a:latin typeface="에스코어 드림 5 Medium" panose="020B0503030302020204" pitchFamily="34" charset="-127"/>
                <a:ea typeface="에스코어 드림 5 Medium" panose="020B0503030302020204" pitchFamily="34" charset="-127"/>
              </a:rPr>
              <a:t>음식의 질 너무 낮음</a:t>
            </a:r>
            <a:endParaRPr lang="en-US" dirty="0">
              <a:latin typeface="에스코어 드림 5 Medium" panose="020B0503030302020204" pitchFamily="34" charset="-127"/>
              <a:ea typeface="에스코어 드림 5 Medium" panose="020B0503030302020204" pitchFamily="34" charset="-127"/>
            </a:endParaRPr>
          </a:p>
        </p:txBody>
      </p:sp>
      <p:grpSp>
        <p:nvGrpSpPr>
          <p:cNvPr id="1017" name="그룹 1017"/>
          <p:cNvGrpSpPr/>
          <p:nvPr/>
        </p:nvGrpSpPr>
        <p:grpSpPr>
          <a:xfrm>
            <a:off x="4646724" y="7524586"/>
            <a:ext cx="465736" cy="175866"/>
            <a:chOff x="8043390" y="8258749"/>
            <a:chExt cx="465736" cy="175866"/>
          </a:xfrm>
        </p:grpSpPr>
        <p:pic>
          <p:nvPicPr>
            <p:cNvPr id="53" name="Object 52"/>
            <p:cNvPicPr>
              <a:picLocks noChangeAspect="1"/>
            </p:cNvPicPr>
            <p:nvPr/>
          </p:nvPicPr>
          <p:blipFill>
            <a:blip r:embed="rId7" cstate="print"/>
            <a:stretch>
              <a:fillRect/>
            </a:stretch>
          </p:blipFill>
          <p:spPr>
            <a:xfrm>
              <a:off x="8043390" y="8258749"/>
              <a:ext cx="465736" cy="175866"/>
            </a:xfrm>
            <a:prstGeom prst="rect">
              <a:avLst/>
            </a:prstGeom>
          </p:spPr>
        </p:pic>
      </p:grpSp>
      <p:grpSp>
        <p:nvGrpSpPr>
          <p:cNvPr id="1018" name="그룹 1018"/>
          <p:cNvGrpSpPr/>
          <p:nvPr/>
        </p:nvGrpSpPr>
        <p:grpSpPr>
          <a:xfrm>
            <a:off x="4673535" y="4708593"/>
            <a:ext cx="465736" cy="175866"/>
            <a:chOff x="10961376" y="8258749"/>
            <a:chExt cx="465736" cy="175866"/>
          </a:xfrm>
        </p:grpSpPr>
        <p:pic>
          <p:nvPicPr>
            <p:cNvPr id="56" name="Object 55"/>
            <p:cNvPicPr>
              <a:picLocks noChangeAspect="1"/>
            </p:cNvPicPr>
            <p:nvPr/>
          </p:nvPicPr>
          <p:blipFill>
            <a:blip r:embed="rId7" cstate="print"/>
            <a:stretch>
              <a:fillRect/>
            </a:stretch>
          </p:blipFill>
          <p:spPr>
            <a:xfrm>
              <a:off x="10961376" y="8258749"/>
              <a:ext cx="465736" cy="175866"/>
            </a:xfrm>
            <a:prstGeom prst="rect">
              <a:avLst/>
            </a:prstGeom>
          </p:spPr>
        </p:pic>
      </p:grpSp>
      <p:grpSp>
        <p:nvGrpSpPr>
          <p:cNvPr id="1025" name="그룹 1025"/>
          <p:cNvGrpSpPr/>
          <p:nvPr/>
        </p:nvGrpSpPr>
        <p:grpSpPr>
          <a:xfrm>
            <a:off x="-198942" y="-158730"/>
            <a:ext cx="1639153" cy="10539683"/>
            <a:chOff x="-198942" y="-158730"/>
            <a:chExt cx="1639153" cy="10539683"/>
          </a:xfrm>
        </p:grpSpPr>
        <p:pic>
          <p:nvPicPr>
            <p:cNvPr id="83" name="Object 82"/>
            <p:cNvPicPr>
              <a:picLocks noChangeAspect="1"/>
            </p:cNvPicPr>
            <p:nvPr/>
          </p:nvPicPr>
          <p:blipFill>
            <a:blip r:embed="rId8" cstate="print"/>
            <a:stretch>
              <a:fillRect/>
            </a:stretch>
          </p:blipFill>
          <p:spPr>
            <a:xfrm>
              <a:off x="-198942" y="-158730"/>
              <a:ext cx="1639153" cy="10539683"/>
            </a:xfrm>
            <a:prstGeom prst="rect">
              <a:avLst/>
            </a:prstGeom>
          </p:spPr>
        </p:pic>
      </p:grpSp>
      <p:grpSp>
        <p:nvGrpSpPr>
          <p:cNvPr id="1026" name="그룹 1026"/>
          <p:cNvGrpSpPr/>
          <p:nvPr/>
        </p:nvGrpSpPr>
        <p:grpSpPr>
          <a:xfrm>
            <a:off x="-174475" y="3205759"/>
            <a:ext cx="1759077" cy="1168563"/>
            <a:chOff x="-174475" y="3205759"/>
            <a:chExt cx="1759077" cy="1168563"/>
          </a:xfrm>
        </p:grpSpPr>
        <p:pic>
          <p:nvPicPr>
            <p:cNvPr id="86" name="Object 85"/>
            <p:cNvPicPr>
              <a:picLocks noChangeAspect="1"/>
            </p:cNvPicPr>
            <p:nvPr/>
          </p:nvPicPr>
          <p:blipFill>
            <a:blip r:embed="rId9" cstate="print"/>
            <a:stretch>
              <a:fillRect/>
            </a:stretch>
          </p:blipFill>
          <p:spPr>
            <a:xfrm>
              <a:off x="-174475" y="3205759"/>
              <a:ext cx="1759077" cy="1168563"/>
            </a:xfrm>
            <a:prstGeom prst="rect">
              <a:avLst/>
            </a:prstGeom>
          </p:spPr>
        </p:pic>
      </p:grpSp>
      <p:grpSp>
        <p:nvGrpSpPr>
          <p:cNvPr id="1027" name="그룹 1027"/>
          <p:cNvGrpSpPr/>
          <p:nvPr/>
        </p:nvGrpSpPr>
        <p:grpSpPr>
          <a:xfrm>
            <a:off x="466470" y="2232403"/>
            <a:ext cx="467014" cy="561384"/>
            <a:chOff x="466470" y="2232403"/>
            <a:chExt cx="467014" cy="561384"/>
          </a:xfrm>
        </p:grpSpPr>
        <p:pic>
          <p:nvPicPr>
            <p:cNvPr id="89" name="Object 88"/>
            <p:cNvPicPr>
              <a:picLocks noChangeAspect="1"/>
            </p:cNvPicPr>
            <p:nvPr/>
          </p:nvPicPr>
          <p:blipFill>
            <a:blip r:embed="rId10" cstate="print"/>
            <a:stretch>
              <a:fillRect/>
            </a:stretch>
          </p:blipFill>
          <p:spPr>
            <a:xfrm>
              <a:off x="466470" y="2232403"/>
              <a:ext cx="467014" cy="561384"/>
            </a:xfrm>
            <a:prstGeom prst="rect">
              <a:avLst/>
            </a:prstGeom>
          </p:spPr>
        </p:pic>
      </p:grpSp>
      <p:grpSp>
        <p:nvGrpSpPr>
          <p:cNvPr id="1028" name="그룹 1028"/>
          <p:cNvGrpSpPr/>
          <p:nvPr/>
        </p:nvGrpSpPr>
        <p:grpSpPr>
          <a:xfrm>
            <a:off x="413647" y="5626449"/>
            <a:ext cx="602974" cy="626466"/>
            <a:chOff x="413647" y="5626449"/>
            <a:chExt cx="602974" cy="626466"/>
          </a:xfrm>
        </p:grpSpPr>
        <p:pic>
          <p:nvPicPr>
            <p:cNvPr id="92" name="Object 91"/>
            <p:cNvPicPr>
              <a:picLocks noChangeAspect="1"/>
            </p:cNvPicPr>
            <p:nvPr/>
          </p:nvPicPr>
          <p:blipFill>
            <a:blip r:embed="rId11" cstate="print"/>
            <a:stretch>
              <a:fillRect/>
            </a:stretch>
          </p:blipFill>
          <p:spPr>
            <a:xfrm>
              <a:off x="413647" y="5626449"/>
              <a:ext cx="602974" cy="626466"/>
            </a:xfrm>
            <a:prstGeom prst="rect">
              <a:avLst/>
            </a:prstGeom>
          </p:spPr>
        </p:pic>
      </p:grpSp>
      <p:grpSp>
        <p:nvGrpSpPr>
          <p:cNvPr id="1029" name="그룹 1029"/>
          <p:cNvGrpSpPr/>
          <p:nvPr/>
        </p:nvGrpSpPr>
        <p:grpSpPr>
          <a:xfrm>
            <a:off x="499923" y="1167492"/>
            <a:ext cx="459373" cy="390892"/>
            <a:chOff x="499923" y="1167492"/>
            <a:chExt cx="459373" cy="390892"/>
          </a:xfrm>
        </p:grpSpPr>
        <p:pic>
          <p:nvPicPr>
            <p:cNvPr id="95" name="Object 94"/>
            <p:cNvPicPr>
              <a:picLocks noChangeAspect="1"/>
            </p:cNvPicPr>
            <p:nvPr/>
          </p:nvPicPr>
          <p:blipFill>
            <a:blip r:embed="rId12" cstate="print"/>
            <a:stretch>
              <a:fillRect/>
            </a:stretch>
          </p:blipFill>
          <p:spPr>
            <a:xfrm>
              <a:off x="499923" y="1167492"/>
              <a:ext cx="459373" cy="390892"/>
            </a:xfrm>
            <a:prstGeom prst="rect">
              <a:avLst/>
            </a:prstGeom>
          </p:spPr>
        </p:pic>
      </p:grpSp>
      <p:sp>
        <p:nvSpPr>
          <p:cNvPr id="97" name="Object 97"/>
          <p:cNvSpPr txBox="1"/>
          <p:nvPr/>
        </p:nvSpPr>
        <p:spPr>
          <a:xfrm>
            <a:off x="-371126" y="1619730"/>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시장분석</a:t>
            </a:r>
            <a:endParaRPr lang="en-US"/>
          </a:p>
        </p:txBody>
      </p:sp>
      <p:sp>
        <p:nvSpPr>
          <p:cNvPr id="98" name="Object 98"/>
          <p:cNvSpPr txBox="1"/>
          <p:nvPr/>
        </p:nvSpPr>
        <p:spPr>
          <a:xfrm>
            <a:off x="-371126" y="2771835"/>
            <a:ext cx="2152381" cy="432132"/>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마케팅 현황</a:t>
            </a:r>
            <a:endParaRPr lang="en-US"/>
          </a:p>
        </p:txBody>
      </p:sp>
      <p:sp>
        <p:nvSpPr>
          <p:cNvPr id="99" name="Object 99"/>
          <p:cNvSpPr txBox="1"/>
          <p:nvPr/>
        </p:nvSpPr>
        <p:spPr>
          <a:xfrm>
            <a:off x="-371126" y="3913502"/>
            <a:ext cx="2152381" cy="396419"/>
          </a:xfrm>
          <a:prstGeom prst="rect">
            <a:avLst/>
          </a:prstGeom>
          <a:noFill/>
        </p:spPr>
        <p:txBody>
          <a:bodyPr wrap="square" rtlCol="0" anchor="ctr">
            <a:spAutoFit/>
          </a:bodyPr>
          <a:lstStyle/>
          <a:p>
            <a:pPr algn="ctr"/>
            <a:r>
              <a:rPr lang="en-US" sz="1500" kern="0" spc="-100">
                <a:solidFill>
                  <a:srgbClr val="C5D6B1"/>
                </a:solidFill>
                <a:latin typeface="IBM Plex Sans KR" pitchFamily="34" charset="0"/>
                <a:cs typeface="IBM Plex Sans KR" pitchFamily="34" charset="0"/>
              </a:rPr>
              <a:t>전략제안</a:t>
            </a:r>
            <a:endParaRPr lang="en-US"/>
          </a:p>
        </p:txBody>
      </p:sp>
      <p:sp>
        <p:nvSpPr>
          <p:cNvPr id="100" name="Object 100"/>
          <p:cNvSpPr txBox="1"/>
          <p:nvPr/>
        </p:nvSpPr>
        <p:spPr>
          <a:xfrm>
            <a:off x="-371126" y="5076787"/>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컨셉도출</a:t>
            </a:r>
            <a:endParaRPr lang="en-US"/>
          </a:p>
        </p:txBody>
      </p:sp>
      <p:sp>
        <p:nvSpPr>
          <p:cNvPr id="101" name="Object 101"/>
          <p:cNvSpPr txBox="1"/>
          <p:nvPr/>
        </p:nvSpPr>
        <p:spPr>
          <a:xfrm>
            <a:off x="-371126" y="6246216"/>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마케팅 전략</a:t>
            </a:r>
            <a:endParaRPr lang="en-US"/>
          </a:p>
        </p:txBody>
      </p:sp>
      <p:sp>
        <p:nvSpPr>
          <p:cNvPr id="102" name="Object 102"/>
          <p:cNvSpPr txBox="1"/>
          <p:nvPr/>
        </p:nvSpPr>
        <p:spPr>
          <a:xfrm>
            <a:off x="-371126" y="7392530"/>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프로모션</a:t>
            </a:r>
            <a:endParaRPr lang="en-US"/>
          </a:p>
        </p:txBody>
      </p:sp>
      <p:sp>
        <p:nvSpPr>
          <p:cNvPr id="103" name="Object 103"/>
          <p:cNvSpPr txBox="1"/>
          <p:nvPr/>
        </p:nvSpPr>
        <p:spPr>
          <a:xfrm>
            <a:off x="-371126" y="8524016"/>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기대효과</a:t>
            </a:r>
            <a:endParaRPr lang="en-US"/>
          </a:p>
        </p:txBody>
      </p:sp>
      <p:grpSp>
        <p:nvGrpSpPr>
          <p:cNvPr id="1030" name="그룹 1030"/>
          <p:cNvGrpSpPr/>
          <p:nvPr/>
        </p:nvGrpSpPr>
        <p:grpSpPr>
          <a:xfrm>
            <a:off x="477135" y="4528527"/>
            <a:ext cx="455857" cy="573119"/>
            <a:chOff x="477135" y="4528527"/>
            <a:chExt cx="455857" cy="573119"/>
          </a:xfrm>
        </p:grpSpPr>
        <p:pic>
          <p:nvPicPr>
            <p:cNvPr id="105" name="Object 104"/>
            <p:cNvPicPr>
              <a:picLocks noChangeAspect="1"/>
            </p:cNvPicPr>
            <p:nvPr/>
          </p:nvPicPr>
          <p:blipFill>
            <a:blip r:embed="rId13" cstate="print"/>
            <a:stretch>
              <a:fillRect/>
            </a:stretch>
          </p:blipFill>
          <p:spPr>
            <a:xfrm>
              <a:off x="477135" y="4528527"/>
              <a:ext cx="455857" cy="573119"/>
            </a:xfrm>
            <a:prstGeom prst="rect">
              <a:avLst/>
            </a:prstGeom>
          </p:spPr>
        </p:pic>
      </p:grpSp>
      <p:grpSp>
        <p:nvGrpSpPr>
          <p:cNvPr id="1031" name="그룹 1031"/>
          <p:cNvGrpSpPr/>
          <p:nvPr/>
        </p:nvGrpSpPr>
        <p:grpSpPr>
          <a:xfrm>
            <a:off x="328920" y="6732650"/>
            <a:ext cx="756456" cy="756456"/>
            <a:chOff x="328920" y="6732650"/>
            <a:chExt cx="756456" cy="756456"/>
          </a:xfrm>
        </p:grpSpPr>
        <p:pic>
          <p:nvPicPr>
            <p:cNvPr id="108" name="Object 107"/>
            <p:cNvPicPr>
              <a:picLocks noChangeAspect="1"/>
            </p:cNvPicPr>
            <p:nvPr/>
          </p:nvPicPr>
          <p:blipFill>
            <a:blip r:embed="rId14" cstate="print"/>
            <a:stretch>
              <a:fillRect/>
            </a:stretch>
          </p:blipFill>
          <p:spPr>
            <a:xfrm>
              <a:off x="328920" y="6732650"/>
              <a:ext cx="756456" cy="756456"/>
            </a:xfrm>
            <a:prstGeom prst="rect">
              <a:avLst/>
            </a:prstGeom>
          </p:spPr>
        </p:pic>
      </p:grpSp>
      <p:grpSp>
        <p:nvGrpSpPr>
          <p:cNvPr id="1032" name="그룹 1032"/>
          <p:cNvGrpSpPr/>
          <p:nvPr/>
        </p:nvGrpSpPr>
        <p:grpSpPr>
          <a:xfrm>
            <a:off x="500439" y="3431003"/>
            <a:ext cx="415509" cy="455180"/>
            <a:chOff x="500439" y="3431003"/>
            <a:chExt cx="415509" cy="455180"/>
          </a:xfrm>
        </p:grpSpPr>
        <p:pic>
          <p:nvPicPr>
            <p:cNvPr id="111" name="Object 110"/>
            <p:cNvPicPr>
              <a:picLocks noChangeAspect="1"/>
            </p:cNvPicPr>
            <p:nvPr/>
          </p:nvPicPr>
          <p:blipFill>
            <a:blip r:embed="rId15" cstate="print"/>
            <a:stretch>
              <a:fillRect/>
            </a:stretch>
          </p:blipFill>
          <p:spPr>
            <a:xfrm>
              <a:off x="500439" y="3431003"/>
              <a:ext cx="415509" cy="455180"/>
            </a:xfrm>
            <a:prstGeom prst="rect">
              <a:avLst/>
            </a:prstGeom>
          </p:spPr>
        </p:pic>
      </p:grpSp>
      <p:grpSp>
        <p:nvGrpSpPr>
          <p:cNvPr id="1033" name="그룹 1033"/>
          <p:cNvGrpSpPr/>
          <p:nvPr/>
        </p:nvGrpSpPr>
        <p:grpSpPr>
          <a:xfrm>
            <a:off x="445779" y="8023829"/>
            <a:ext cx="497228" cy="468637"/>
            <a:chOff x="445779" y="8023829"/>
            <a:chExt cx="497228" cy="468637"/>
          </a:xfrm>
        </p:grpSpPr>
        <p:pic>
          <p:nvPicPr>
            <p:cNvPr id="114" name="Object 113"/>
            <p:cNvPicPr>
              <a:picLocks noChangeAspect="1"/>
            </p:cNvPicPr>
            <p:nvPr/>
          </p:nvPicPr>
          <p:blipFill>
            <a:blip r:embed="rId16" cstate="print"/>
            <a:stretch>
              <a:fillRect/>
            </a:stretch>
          </p:blipFill>
          <p:spPr>
            <a:xfrm>
              <a:off x="445779" y="8023829"/>
              <a:ext cx="497228" cy="468637"/>
            </a:xfrm>
            <a:prstGeom prst="rect">
              <a:avLst/>
            </a:prstGeom>
          </p:spPr>
        </p:pic>
      </p:grpSp>
      <p:sp>
        <p:nvSpPr>
          <p:cNvPr id="116" name="Object 116"/>
          <p:cNvSpPr txBox="1"/>
          <p:nvPr/>
        </p:nvSpPr>
        <p:spPr>
          <a:xfrm>
            <a:off x="2094410" y="708172"/>
            <a:ext cx="8301627" cy="984885"/>
          </a:xfrm>
          <a:prstGeom prst="rect">
            <a:avLst/>
          </a:prstGeom>
          <a:noFill/>
        </p:spPr>
        <p:txBody>
          <a:bodyPr wrap="square" rtlCol="0" anchor="t">
            <a:spAutoFit/>
          </a:bodyPr>
          <a:lstStyle/>
          <a:p>
            <a:r>
              <a:rPr lang="en-US" sz="5800" dirty="0">
                <a:solidFill>
                  <a:srgbClr val="3A3A3A"/>
                </a:solidFill>
                <a:latin typeface="KoPub돋움체 Bold" panose="02020603020101020101" pitchFamily="18" charset="-127"/>
                <a:ea typeface="KoPub돋움체 Bold" panose="02020603020101020101" pitchFamily="18" charset="-127"/>
              </a:rPr>
              <a:t>Our Mission</a:t>
            </a:r>
          </a:p>
        </p:txBody>
      </p:sp>
      <p:sp>
        <p:nvSpPr>
          <p:cNvPr id="117" name="Object 117"/>
          <p:cNvSpPr txBox="1"/>
          <p:nvPr/>
        </p:nvSpPr>
        <p:spPr>
          <a:xfrm>
            <a:off x="2120600" y="1678495"/>
            <a:ext cx="3900733" cy="461665"/>
          </a:xfrm>
          <a:prstGeom prst="rect">
            <a:avLst/>
          </a:prstGeom>
          <a:noFill/>
        </p:spPr>
        <p:txBody>
          <a:bodyPr wrap="square" rtlCol="0" anchor="t">
            <a:spAutoFit/>
          </a:bodyPr>
          <a:lstStyle/>
          <a:p>
            <a:r>
              <a:rPr lang="ko-KR" altLang="en-US" sz="2400" dirty="0">
                <a:solidFill>
                  <a:srgbClr val="000000"/>
                </a:solidFill>
                <a:latin typeface="KoPub돋움체 Medium" panose="02020603020101020101" pitchFamily="18" charset="-127"/>
                <a:ea typeface="KoPub돋움체 Medium" panose="02020603020101020101" pitchFamily="18" charset="-127"/>
              </a:rPr>
              <a:t>문제점</a:t>
            </a:r>
            <a:endParaRPr lang="en-US" altLang="ko-KR" sz="2400" dirty="0">
              <a:solidFill>
                <a:srgbClr val="000000"/>
              </a:solidFill>
              <a:latin typeface="KoPub돋움체 Medium" panose="02020603020101020101" pitchFamily="18" charset="-127"/>
              <a:ea typeface="KoPub돋움체 Medium" panose="02020603020101020101" pitchFamily="18" charset="-127"/>
            </a:endParaRPr>
          </a:p>
        </p:txBody>
      </p:sp>
      <p:grpSp>
        <p:nvGrpSpPr>
          <p:cNvPr id="94" name="그룹 1004">
            <a:extLst>
              <a:ext uri="{FF2B5EF4-FFF2-40B4-BE49-F238E27FC236}">
                <a16:creationId xmlns:a16="http://schemas.microsoft.com/office/drawing/2014/main" id="{DEFF8DBD-1FDD-124A-4500-2315244CD796}"/>
              </a:ext>
            </a:extLst>
          </p:cNvPr>
          <p:cNvGrpSpPr/>
          <p:nvPr/>
        </p:nvGrpSpPr>
        <p:grpSpPr>
          <a:xfrm>
            <a:off x="3038995" y="5391370"/>
            <a:ext cx="2771731" cy="436646"/>
            <a:chOff x="4468529" y="2733162"/>
            <a:chExt cx="2771731" cy="436646"/>
          </a:xfrm>
        </p:grpSpPr>
        <p:pic>
          <p:nvPicPr>
            <p:cNvPr id="96" name="Object 12">
              <a:extLst>
                <a:ext uri="{FF2B5EF4-FFF2-40B4-BE49-F238E27FC236}">
                  <a16:creationId xmlns:a16="http://schemas.microsoft.com/office/drawing/2014/main" id="{796E3C63-2FAC-42F4-9A39-A4F0525D23C3}"/>
                </a:ext>
              </a:extLst>
            </p:cNvPr>
            <p:cNvPicPr>
              <a:picLocks noChangeAspect="1"/>
            </p:cNvPicPr>
            <p:nvPr/>
          </p:nvPicPr>
          <p:blipFill>
            <a:blip r:embed="rId4" cstate="print"/>
            <a:stretch>
              <a:fillRect/>
            </a:stretch>
          </p:blipFill>
          <p:spPr>
            <a:xfrm>
              <a:off x="4468529" y="2733162"/>
              <a:ext cx="2771731" cy="436646"/>
            </a:xfrm>
            <a:prstGeom prst="rect">
              <a:avLst/>
            </a:prstGeom>
          </p:spPr>
        </p:pic>
      </p:grpSp>
      <p:sp>
        <p:nvSpPr>
          <p:cNvPr id="93" name="Object 15">
            <a:extLst>
              <a:ext uri="{FF2B5EF4-FFF2-40B4-BE49-F238E27FC236}">
                <a16:creationId xmlns:a16="http://schemas.microsoft.com/office/drawing/2014/main" id="{E0DAA357-6F2D-F124-098F-16043375898E}"/>
              </a:ext>
            </a:extLst>
          </p:cNvPr>
          <p:cNvSpPr txBox="1"/>
          <p:nvPr/>
        </p:nvSpPr>
        <p:spPr>
          <a:xfrm>
            <a:off x="2500007" y="5423932"/>
            <a:ext cx="3072731" cy="400110"/>
          </a:xfrm>
          <a:prstGeom prst="rect">
            <a:avLst/>
          </a:prstGeom>
          <a:noFill/>
        </p:spPr>
        <p:txBody>
          <a:bodyPr wrap="square" rtlCol="0" anchor="t">
            <a:spAutoFit/>
          </a:bodyPr>
          <a:lstStyle/>
          <a:p>
            <a:pPr algn="ctr"/>
            <a:r>
              <a:rPr lang="ko-KR" altLang="en-US" sz="2000" kern="0" spc="-100" dirty="0">
                <a:solidFill>
                  <a:schemeClr val="bg1"/>
                </a:solidFill>
                <a:latin typeface="에스코어 드림 5 Medium" panose="020B0503030302020204" pitchFamily="34" charset="-127"/>
                <a:ea typeface="에스코어 드림 5 Medium" panose="020B0503030302020204" pitchFamily="34" charset="-127"/>
              </a:rPr>
              <a:t>배달 플랫폼</a:t>
            </a:r>
            <a:endParaRPr lang="en-US" sz="2000" kern="0" spc="-100" dirty="0">
              <a:solidFill>
                <a:schemeClr val="bg1"/>
              </a:solidFill>
              <a:latin typeface="에스코어 드림 5 Medium" panose="020B0503030302020204" pitchFamily="34" charset="-127"/>
              <a:ea typeface="에스코어 드림 5 Medium" panose="020B0503030302020204" pitchFamily="34" charset="-127"/>
            </a:endParaRPr>
          </a:p>
        </p:txBody>
      </p:sp>
      <p:grpSp>
        <p:nvGrpSpPr>
          <p:cNvPr id="85" name="그룹 1005">
            <a:extLst>
              <a:ext uri="{FF2B5EF4-FFF2-40B4-BE49-F238E27FC236}">
                <a16:creationId xmlns:a16="http://schemas.microsoft.com/office/drawing/2014/main" id="{E7BE3D3A-0F7A-E029-77D2-C0FA5074B9FD}"/>
              </a:ext>
            </a:extLst>
          </p:cNvPr>
          <p:cNvGrpSpPr/>
          <p:nvPr/>
        </p:nvGrpSpPr>
        <p:grpSpPr>
          <a:xfrm>
            <a:off x="2634233" y="5097248"/>
            <a:ext cx="809524" cy="855507"/>
            <a:chOff x="4095238" y="2488617"/>
            <a:chExt cx="809524" cy="855507"/>
          </a:xfrm>
        </p:grpSpPr>
        <p:grpSp>
          <p:nvGrpSpPr>
            <p:cNvPr id="87" name="그룹 1006">
              <a:extLst>
                <a:ext uri="{FF2B5EF4-FFF2-40B4-BE49-F238E27FC236}">
                  <a16:creationId xmlns:a16="http://schemas.microsoft.com/office/drawing/2014/main" id="{84946A87-E79B-4168-D061-882A400EC65C}"/>
                </a:ext>
              </a:extLst>
            </p:cNvPr>
            <p:cNvGrpSpPr/>
            <p:nvPr/>
          </p:nvGrpSpPr>
          <p:grpSpPr>
            <a:xfrm>
              <a:off x="4095238" y="2488617"/>
              <a:ext cx="809524" cy="855507"/>
              <a:chOff x="4095238" y="2488617"/>
              <a:chExt cx="809524" cy="855507"/>
            </a:xfrm>
          </p:grpSpPr>
          <p:pic>
            <p:nvPicPr>
              <p:cNvPr id="91" name="Object 17">
                <a:extLst>
                  <a:ext uri="{FF2B5EF4-FFF2-40B4-BE49-F238E27FC236}">
                    <a16:creationId xmlns:a16="http://schemas.microsoft.com/office/drawing/2014/main" id="{EC0A8863-21F7-833C-EBA6-F67DE84327F7}"/>
                  </a:ext>
                </a:extLst>
              </p:cNvPr>
              <p:cNvPicPr>
                <a:picLocks noChangeAspect="1"/>
              </p:cNvPicPr>
              <p:nvPr/>
            </p:nvPicPr>
            <p:blipFill>
              <a:blip r:embed="rId5" cstate="print"/>
              <a:stretch>
                <a:fillRect/>
              </a:stretch>
            </p:blipFill>
            <p:spPr>
              <a:xfrm>
                <a:off x="4095238" y="2488617"/>
                <a:ext cx="809524" cy="855507"/>
              </a:xfrm>
              <a:prstGeom prst="rect">
                <a:avLst/>
              </a:prstGeom>
            </p:spPr>
          </p:pic>
        </p:grpSp>
        <p:grpSp>
          <p:nvGrpSpPr>
            <p:cNvPr id="88" name="그룹 1007">
              <a:extLst>
                <a:ext uri="{FF2B5EF4-FFF2-40B4-BE49-F238E27FC236}">
                  <a16:creationId xmlns:a16="http://schemas.microsoft.com/office/drawing/2014/main" id="{6F5C3FC0-A1E0-FCC8-15CF-AA7B8C8FA63F}"/>
                </a:ext>
              </a:extLst>
            </p:cNvPr>
            <p:cNvGrpSpPr/>
            <p:nvPr/>
          </p:nvGrpSpPr>
          <p:grpSpPr>
            <a:xfrm>
              <a:off x="4314307" y="2721802"/>
              <a:ext cx="394287" cy="433108"/>
              <a:chOff x="4314307" y="2721802"/>
              <a:chExt cx="394287" cy="433108"/>
            </a:xfrm>
          </p:grpSpPr>
          <p:pic>
            <p:nvPicPr>
              <p:cNvPr id="90" name="Object 20">
                <a:extLst>
                  <a:ext uri="{FF2B5EF4-FFF2-40B4-BE49-F238E27FC236}">
                    <a16:creationId xmlns:a16="http://schemas.microsoft.com/office/drawing/2014/main" id="{7D9CA309-2B64-F711-A711-1972821E61C7}"/>
                  </a:ext>
                </a:extLst>
              </p:cNvPr>
              <p:cNvPicPr>
                <a:picLocks noChangeAspect="1"/>
              </p:cNvPicPr>
              <p:nvPr/>
            </p:nvPicPr>
            <p:blipFill>
              <a:blip r:embed="rId6" cstate="print"/>
              <a:stretch>
                <a:fillRect/>
              </a:stretch>
            </p:blipFill>
            <p:spPr>
              <a:xfrm>
                <a:off x="4314307" y="2721802"/>
                <a:ext cx="394287" cy="433108"/>
              </a:xfrm>
              <a:prstGeom prst="rect">
                <a:avLst/>
              </a:prstGeom>
            </p:spPr>
          </p:pic>
        </p:grpSp>
      </p:grpSp>
      <p:sp>
        <p:nvSpPr>
          <p:cNvPr id="107" name="Object 24">
            <a:extLst>
              <a:ext uri="{FF2B5EF4-FFF2-40B4-BE49-F238E27FC236}">
                <a16:creationId xmlns:a16="http://schemas.microsoft.com/office/drawing/2014/main" id="{1EDD1CBC-3DD1-4131-6CAE-7DE93A9D72E7}"/>
              </a:ext>
            </a:extLst>
          </p:cNvPr>
          <p:cNvSpPr txBox="1"/>
          <p:nvPr/>
        </p:nvSpPr>
        <p:spPr>
          <a:xfrm>
            <a:off x="-3631957" y="6128221"/>
            <a:ext cx="17723720" cy="400110"/>
          </a:xfrm>
          <a:prstGeom prst="rect">
            <a:avLst/>
          </a:prstGeom>
          <a:noFill/>
        </p:spPr>
        <p:txBody>
          <a:bodyPr wrap="square" rtlCol="0" anchor="t">
            <a:spAutoFit/>
          </a:bodyPr>
          <a:lstStyle/>
          <a:p>
            <a:pPr algn="ctr"/>
            <a:r>
              <a:rPr lang="en-US" sz="2000" kern="0" spc="-100" dirty="0">
                <a:solidFill>
                  <a:srgbClr val="595959"/>
                </a:solidFill>
                <a:latin typeface="에스코어 드림 5 Medium" panose="020B0503030302020204" pitchFamily="34" charset="-127"/>
                <a:ea typeface="에스코어 드림 5 Medium" panose="020B0503030302020204" pitchFamily="34" charset="-127"/>
              </a:rPr>
              <a:t>2. </a:t>
            </a:r>
            <a:r>
              <a:rPr lang="ko-KR" altLang="en-US" sz="2000" kern="0" spc="-100" dirty="0">
                <a:solidFill>
                  <a:srgbClr val="595959"/>
                </a:solidFill>
                <a:latin typeface="에스코어 드림 5 Medium" panose="020B0503030302020204" pitchFamily="34" charset="-127"/>
                <a:ea typeface="에스코어 드림 5 Medium" panose="020B0503030302020204" pitchFamily="34" charset="-127"/>
              </a:rPr>
              <a:t>일회용 용기 남용으로 인한 환경 문제</a:t>
            </a:r>
            <a:endParaRPr lang="en-US" sz="2000" kern="0" spc="-100" dirty="0">
              <a:solidFill>
                <a:srgbClr val="595959"/>
              </a:solidFill>
              <a:latin typeface="에스코어 드림 5 Medium" panose="020B0503030302020204" pitchFamily="34" charset="-127"/>
              <a:ea typeface="에스코어 드림 5 Medium" panose="020B0503030302020204" pitchFamily="34" charset="-127"/>
            </a:endParaRPr>
          </a:p>
        </p:txBody>
      </p:sp>
      <p:grpSp>
        <p:nvGrpSpPr>
          <p:cNvPr id="144" name="그룹 1005">
            <a:extLst>
              <a:ext uri="{FF2B5EF4-FFF2-40B4-BE49-F238E27FC236}">
                <a16:creationId xmlns:a16="http://schemas.microsoft.com/office/drawing/2014/main" id="{F7D0BC5E-63A0-7EF8-C4EB-CDC6F57F3965}"/>
              </a:ext>
            </a:extLst>
          </p:cNvPr>
          <p:cNvGrpSpPr/>
          <p:nvPr/>
        </p:nvGrpSpPr>
        <p:grpSpPr>
          <a:xfrm>
            <a:off x="2645683" y="7988499"/>
            <a:ext cx="809524" cy="855507"/>
            <a:chOff x="4095238" y="2488617"/>
            <a:chExt cx="809524" cy="855507"/>
          </a:xfrm>
        </p:grpSpPr>
        <p:grpSp>
          <p:nvGrpSpPr>
            <p:cNvPr id="145" name="그룹 1006">
              <a:extLst>
                <a:ext uri="{FF2B5EF4-FFF2-40B4-BE49-F238E27FC236}">
                  <a16:creationId xmlns:a16="http://schemas.microsoft.com/office/drawing/2014/main" id="{690ECE96-0ED0-DA7D-76FC-E573237E84C3}"/>
                </a:ext>
              </a:extLst>
            </p:cNvPr>
            <p:cNvGrpSpPr/>
            <p:nvPr/>
          </p:nvGrpSpPr>
          <p:grpSpPr>
            <a:xfrm>
              <a:off x="4095238" y="2488617"/>
              <a:ext cx="809524" cy="855507"/>
              <a:chOff x="4095238" y="2488617"/>
              <a:chExt cx="809524" cy="855507"/>
            </a:xfrm>
          </p:grpSpPr>
          <p:pic>
            <p:nvPicPr>
              <p:cNvPr id="148" name="Object 17">
                <a:extLst>
                  <a:ext uri="{FF2B5EF4-FFF2-40B4-BE49-F238E27FC236}">
                    <a16:creationId xmlns:a16="http://schemas.microsoft.com/office/drawing/2014/main" id="{19DF7AAB-39E5-CD1A-138F-284078BD75AE}"/>
                  </a:ext>
                </a:extLst>
              </p:cNvPr>
              <p:cNvPicPr>
                <a:picLocks noChangeAspect="1"/>
              </p:cNvPicPr>
              <p:nvPr/>
            </p:nvPicPr>
            <p:blipFill>
              <a:blip r:embed="rId5" cstate="print"/>
              <a:stretch>
                <a:fillRect/>
              </a:stretch>
            </p:blipFill>
            <p:spPr>
              <a:xfrm>
                <a:off x="4095238" y="2488617"/>
                <a:ext cx="809524" cy="855507"/>
              </a:xfrm>
              <a:prstGeom prst="rect">
                <a:avLst/>
              </a:prstGeom>
            </p:spPr>
          </p:pic>
        </p:grpSp>
        <p:grpSp>
          <p:nvGrpSpPr>
            <p:cNvPr id="146" name="그룹 1007">
              <a:extLst>
                <a:ext uri="{FF2B5EF4-FFF2-40B4-BE49-F238E27FC236}">
                  <a16:creationId xmlns:a16="http://schemas.microsoft.com/office/drawing/2014/main" id="{BC0DD98F-851C-EC5F-B398-B17F2FB0DFC7}"/>
                </a:ext>
              </a:extLst>
            </p:cNvPr>
            <p:cNvGrpSpPr/>
            <p:nvPr/>
          </p:nvGrpSpPr>
          <p:grpSpPr>
            <a:xfrm>
              <a:off x="4314307" y="2721802"/>
              <a:ext cx="394287" cy="433108"/>
              <a:chOff x="4314307" y="2721802"/>
              <a:chExt cx="394287" cy="433108"/>
            </a:xfrm>
          </p:grpSpPr>
          <p:pic>
            <p:nvPicPr>
              <p:cNvPr id="147" name="Object 20">
                <a:extLst>
                  <a:ext uri="{FF2B5EF4-FFF2-40B4-BE49-F238E27FC236}">
                    <a16:creationId xmlns:a16="http://schemas.microsoft.com/office/drawing/2014/main" id="{4C97DF73-D1ED-8D24-3268-442A4D514AFC}"/>
                  </a:ext>
                </a:extLst>
              </p:cNvPr>
              <p:cNvPicPr>
                <a:picLocks noChangeAspect="1"/>
              </p:cNvPicPr>
              <p:nvPr/>
            </p:nvPicPr>
            <p:blipFill>
              <a:blip r:embed="rId6" cstate="print"/>
              <a:stretch>
                <a:fillRect/>
              </a:stretch>
            </p:blipFill>
            <p:spPr>
              <a:xfrm>
                <a:off x="4314307" y="2721802"/>
                <a:ext cx="394287" cy="433108"/>
              </a:xfrm>
              <a:prstGeom prst="rect">
                <a:avLst/>
              </a:prstGeom>
            </p:spPr>
          </p:pic>
        </p:grpSp>
      </p:grpSp>
      <p:sp>
        <p:nvSpPr>
          <p:cNvPr id="149" name="Object 15">
            <a:extLst>
              <a:ext uri="{FF2B5EF4-FFF2-40B4-BE49-F238E27FC236}">
                <a16:creationId xmlns:a16="http://schemas.microsoft.com/office/drawing/2014/main" id="{9212A01C-A103-4986-D25E-C6A40F86A04D}"/>
              </a:ext>
            </a:extLst>
          </p:cNvPr>
          <p:cNvSpPr txBox="1"/>
          <p:nvPr/>
        </p:nvSpPr>
        <p:spPr>
          <a:xfrm>
            <a:off x="2534600" y="8308039"/>
            <a:ext cx="3072731" cy="400110"/>
          </a:xfrm>
          <a:prstGeom prst="rect">
            <a:avLst/>
          </a:prstGeom>
          <a:noFill/>
        </p:spPr>
        <p:txBody>
          <a:bodyPr wrap="square" rtlCol="0" anchor="t">
            <a:spAutoFit/>
          </a:bodyPr>
          <a:lstStyle/>
          <a:p>
            <a:pPr algn="ctr"/>
            <a:r>
              <a:rPr lang="ko-KR" altLang="en-US" sz="2000" kern="0" spc="-100" dirty="0">
                <a:solidFill>
                  <a:schemeClr val="bg1"/>
                </a:solidFill>
                <a:latin typeface="에스코어 드림 5 Medium" panose="020B0503030302020204" pitchFamily="34" charset="-127"/>
                <a:ea typeface="에스코어 드림 5 Medium" panose="020B0503030302020204" pitchFamily="34" charset="-127"/>
              </a:rPr>
              <a:t>배달 플랫폼</a:t>
            </a:r>
            <a:endParaRPr lang="en-US" sz="2000" kern="0" spc="-100" dirty="0">
              <a:solidFill>
                <a:schemeClr val="bg1"/>
              </a:solidFill>
              <a:latin typeface="에스코어 드림 5 Medium" panose="020B0503030302020204" pitchFamily="34" charset="-127"/>
              <a:ea typeface="에스코어 드림 5 Medium" panose="020B0503030302020204" pitchFamily="34" charset="-127"/>
            </a:endParaRPr>
          </a:p>
        </p:txBody>
      </p:sp>
      <p:sp>
        <p:nvSpPr>
          <p:cNvPr id="154" name="Object 24">
            <a:extLst>
              <a:ext uri="{FF2B5EF4-FFF2-40B4-BE49-F238E27FC236}">
                <a16:creationId xmlns:a16="http://schemas.microsoft.com/office/drawing/2014/main" id="{B1C39B6F-DA7B-9283-E73D-C91E7AEC1559}"/>
              </a:ext>
            </a:extLst>
          </p:cNvPr>
          <p:cNvSpPr txBox="1"/>
          <p:nvPr/>
        </p:nvSpPr>
        <p:spPr>
          <a:xfrm>
            <a:off x="-3598429" y="8782481"/>
            <a:ext cx="17723720" cy="707886"/>
          </a:xfrm>
          <a:prstGeom prst="rect">
            <a:avLst/>
          </a:prstGeom>
          <a:noFill/>
        </p:spPr>
        <p:txBody>
          <a:bodyPr wrap="square" rtlCol="0" anchor="t">
            <a:spAutoFit/>
          </a:bodyPr>
          <a:lstStyle/>
          <a:p>
            <a:pPr algn="ctr"/>
            <a:r>
              <a:rPr lang="en-US" sz="2000" kern="0" spc="-100" dirty="0">
                <a:solidFill>
                  <a:srgbClr val="595959"/>
                </a:solidFill>
                <a:latin typeface="에스코어 드림 5 Medium" panose="020B0503030302020204" pitchFamily="34" charset="-127"/>
                <a:ea typeface="에스코어 드림 5 Medium" panose="020B0503030302020204" pitchFamily="34" charset="-127"/>
              </a:rPr>
              <a:t>3. </a:t>
            </a:r>
            <a:r>
              <a:rPr lang="ko-KR" altLang="en-US" sz="2000" kern="0" spc="-100" dirty="0">
                <a:solidFill>
                  <a:srgbClr val="595959"/>
                </a:solidFill>
                <a:latin typeface="에스코어 드림 5 Medium" panose="020B0503030302020204" pitchFamily="34" charset="-127"/>
                <a:ea typeface="에스코어 드림 5 Medium" panose="020B0503030302020204" pitchFamily="34" charset="-127"/>
              </a:rPr>
              <a:t>배달시간 문제로 </a:t>
            </a:r>
            <a:r>
              <a:rPr lang="ko-KR" altLang="en-US" sz="2000" kern="0" spc="-100" dirty="0" err="1">
                <a:solidFill>
                  <a:srgbClr val="595959"/>
                </a:solidFill>
                <a:latin typeface="에스코어 드림 5 Medium" panose="020B0503030302020204" pitchFamily="34" charset="-127"/>
                <a:ea typeface="에스코어 드림 5 Medium" panose="020B0503030302020204" pitchFamily="34" charset="-127"/>
              </a:rPr>
              <a:t>라이더들의</a:t>
            </a:r>
            <a:endParaRPr lang="en-US" altLang="ko-KR" sz="2000" kern="0" spc="-100" dirty="0">
              <a:solidFill>
                <a:srgbClr val="595959"/>
              </a:solidFill>
              <a:latin typeface="에스코어 드림 5 Medium" panose="020B0503030302020204" pitchFamily="34" charset="-127"/>
              <a:ea typeface="에스코어 드림 5 Medium" panose="020B0503030302020204" pitchFamily="34" charset="-127"/>
            </a:endParaRPr>
          </a:p>
          <a:p>
            <a:pPr algn="ctr"/>
            <a:r>
              <a:rPr lang="ko-KR" altLang="en-US" sz="2000" kern="0" spc="-100" dirty="0">
                <a:solidFill>
                  <a:srgbClr val="595959"/>
                </a:solidFill>
                <a:latin typeface="에스코어 드림 5 Medium" panose="020B0503030302020204" pitchFamily="34" charset="-127"/>
                <a:ea typeface="에스코어 드림 5 Medium" panose="020B0503030302020204" pitchFamily="34" charset="-127"/>
              </a:rPr>
              <a:t>교통법규 무시 및 안전사고</a:t>
            </a:r>
            <a:endParaRPr lang="en-US" sz="2000" kern="0" spc="-100" dirty="0">
              <a:solidFill>
                <a:srgbClr val="595959"/>
              </a:solidFill>
              <a:latin typeface="에스코어 드림 5 Medium" panose="020B0503030302020204" pitchFamily="34" charset="-127"/>
              <a:ea typeface="에스코어 드림 5 Medium" panose="020B0503030302020204" pitchFamily="34" charset="-127"/>
            </a:endParaRPr>
          </a:p>
        </p:txBody>
      </p:sp>
      <p:pic>
        <p:nvPicPr>
          <p:cNvPr id="3" name="그림 2" descr="음식, 우묵한그릇, 플레이트, 소스이(가) 표시된 사진&#10;&#10;자동 생성된 설명">
            <a:extLst>
              <a:ext uri="{FF2B5EF4-FFF2-40B4-BE49-F238E27FC236}">
                <a16:creationId xmlns:a16="http://schemas.microsoft.com/office/drawing/2014/main" id="{9CC0A55B-8404-359A-CDB5-4E3106C71FE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290079" y="2124770"/>
            <a:ext cx="3810000" cy="2497385"/>
          </a:xfrm>
          <a:prstGeom prst="rect">
            <a:avLst/>
          </a:prstGeom>
        </p:spPr>
      </p:pic>
      <p:pic>
        <p:nvPicPr>
          <p:cNvPr id="9" name="그림 8" descr="음식, 실내, 슬라이스, 포크이(가) 표시된 사진&#10;&#10;자동 생성된 설명">
            <a:extLst>
              <a:ext uri="{FF2B5EF4-FFF2-40B4-BE49-F238E27FC236}">
                <a16:creationId xmlns:a16="http://schemas.microsoft.com/office/drawing/2014/main" id="{A3EAF5E5-C01D-DB13-3BE4-050432D61D8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909756" y="2124770"/>
            <a:ext cx="3809999" cy="2477658"/>
          </a:xfrm>
          <a:prstGeom prst="rect">
            <a:avLst/>
          </a:prstGeom>
        </p:spPr>
      </p:pic>
      <p:pic>
        <p:nvPicPr>
          <p:cNvPr id="14" name="그림 13" descr="실내이(가) 표시된 사진&#10;&#10;자동 생성된 설명">
            <a:extLst>
              <a:ext uri="{FF2B5EF4-FFF2-40B4-BE49-F238E27FC236}">
                <a16:creationId xmlns:a16="http://schemas.microsoft.com/office/drawing/2014/main" id="{1CFF24C2-2338-8AE2-066A-36A6B33B1A7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290078" y="4930796"/>
            <a:ext cx="3810000" cy="2558310"/>
          </a:xfrm>
          <a:prstGeom prst="rect">
            <a:avLst/>
          </a:prstGeom>
        </p:spPr>
      </p:pic>
      <p:pic>
        <p:nvPicPr>
          <p:cNvPr id="17" name="그림 16" descr="테이블, 실내, 바닥이(가) 표시된 사진&#10;&#10;자동 생성된 설명">
            <a:extLst>
              <a:ext uri="{FF2B5EF4-FFF2-40B4-BE49-F238E27FC236}">
                <a16:creationId xmlns:a16="http://schemas.microsoft.com/office/drawing/2014/main" id="{C9B7D4A0-0A6D-EE02-EA1D-53BB23C63F2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2909756" y="4920798"/>
            <a:ext cx="3810000" cy="2558310"/>
          </a:xfrm>
          <a:prstGeom prst="rect">
            <a:avLst/>
          </a:prstGeom>
        </p:spPr>
      </p:pic>
      <p:pic>
        <p:nvPicPr>
          <p:cNvPr id="20" name="그림 19" descr="실외, 도로, 재갈이(가) 표시된 사진&#10;&#10;자동 생성된 설명">
            <a:extLst>
              <a:ext uri="{FF2B5EF4-FFF2-40B4-BE49-F238E27FC236}">
                <a16:creationId xmlns:a16="http://schemas.microsoft.com/office/drawing/2014/main" id="{56FAB599-9A64-F4FE-97AF-2274EF4E534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912302" y="7797478"/>
            <a:ext cx="3810000" cy="23307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03" name="그룹 1003"/>
          <p:cNvGrpSpPr/>
          <p:nvPr/>
        </p:nvGrpSpPr>
        <p:grpSpPr>
          <a:xfrm>
            <a:off x="3188202" y="3729377"/>
            <a:ext cx="3947168" cy="1196438"/>
            <a:chOff x="4113975" y="2929539"/>
            <a:chExt cx="11789413" cy="1196438"/>
          </a:xfrm>
        </p:grpSpPr>
        <p:pic>
          <p:nvPicPr>
            <p:cNvPr id="10" name="Object 9"/>
            <p:cNvPicPr>
              <a:picLocks noChangeAspect="1"/>
            </p:cNvPicPr>
            <p:nvPr/>
          </p:nvPicPr>
          <p:blipFill>
            <a:blip r:embed="rId2" cstate="print">
              <a:grayscl/>
              <a:extLst>
                <a:ext uri="{BEBA8EAE-BF5A-486C-A8C5-ECC9F3942E4B}">
                  <a14:imgProps xmlns:a14="http://schemas.microsoft.com/office/drawing/2010/main">
                    <a14:imgLayer r:embed="rId3">
                      <a14:imgEffect>
                        <a14:colorTemperature colorTemp="11200"/>
                      </a14:imgEffect>
                      <a14:imgEffect>
                        <a14:saturation sat="0"/>
                      </a14:imgEffect>
                    </a14:imgLayer>
                  </a14:imgProps>
                </a:ext>
              </a:extLst>
            </a:blip>
            <a:stretch>
              <a:fillRect/>
            </a:stretch>
          </p:blipFill>
          <p:spPr>
            <a:xfrm>
              <a:off x="4113975" y="2929539"/>
              <a:ext cx="11789413" cy="1196438"/>
            </a:xfrm>
            <a:prstGeom prst="rect">
              <a:avLst/>
            </a:prstGeom>
          </p:spPr>
        </p:pic>
      </p:grpSp>
      <p:grpSp>
        <p:nvGrpSpPr>
          <p:cNvPr id="1004" name="그룹 1004"/>
          <p:cNvGrpSpPr/>
          <p:nvPr/>
        </p:nvGrpSpPr>
        <p:grpSpPr>
          <a:xfrm>
            <a:off x="3058184" y="3556504"/>
            <a:ext cx="2771731" cy="436646"/>
            <a:chOff x="4468529" y="2733162"/>
            <a:chExt cx="2771731" cy="436646"/>
          </a:xfrm>
        </p:grpSpPr>
        <p:pic>
          <p:nvPicPr>
            <p:cNvPr id="13" name="Object 12"/>
            <p:cNvPicPr>
              <a:picLocks noChangeAspect="1"/>
            </p:cNvPicPr>
            <p:nvPr/>
          </p:nvPicPr>
          <p:blipFill>
            <a:blip r:embed="rId4" cstate="print"/>
            <a:stretch>
              <a:fillRect/>
            </a:stretch>
          </p:blipFill>
          <p:spPr>
            <a:xfrm>
              <a:off x="4468529" y="2733162"/>
              <a:ext cx="2771731" cy="436646"/>
            </a:xfrm>
            <a:prstGeom prst="rect">
              <a:avLst/>
            </a:prstGeom>
          </p:spPr>
        </p:pic>
      </p:grpSp>
      <p:sp>
        <p:nvSpPr>
          <p:cNvPr id="15" name="Object 15"/>
          <p:cNvSpPr txBox="1"/>
          <p:nvPr/>
        </p:nvSpPr>
        <p:spPr>
          <a:xfrm>
            <a:off x="2859027" y="3613347"/>
            <a:ext cx="3072731" cy="400110"/>
          </a:xfrm>
          <a:prstGeom prst="rect">
            <a:avLst/>
          </a:prstGeom>
          <a:noFill/>
        </p:spPr>
        <p:txBody>
          <a:bodyPr wrap="square" rtlCol="0" anchor="t">
            <a:spAutoFit/>
          </a:bodyPr>
          <a:lstStyle/>
          <a:p>
            <a:pPr algn="ctr"/>
            <a:r>
              <a:rPr lang="ko-KR" altLang="en-US" sz="2000" kern="0" spc="-100" dirty="0">
                <a:solidFill>
                  <a:schemeClr val="bg1"/>
                </a:solidFill>
                <a:latin typeface="에스코어 드림 5 Medium" panose="020B0503030302020204" pitchFamily="34" charset="-127"/>
                <a:ea typeface="에스코어 드림 5 Medium" panose="020B0503030302020204" pitchFamily="34" charset="-127"/>
              </a:rPr>
              <a:t>출장 비용</a:t>
            </a:r>
            <a:endParaRPr lang="en-US" sz="2000" kern="0" spc="-100" dirty="0">
              <a:solidFill>
                <a:schemeClr val="bg1"/>
              </a:solidFill>
              <a:latin typeface="에스코어 드림 5 Medium" panose="020B0503030302020204" pitchFamily="34" charset="-127"/>
              <a:ea typeface="에스코어 드림 5 Medium" panose="020B0503030302020204" pitchFamily="34" charset="-127"/>
            </a:endParaRPr>
          </a:p>
        </p:txBody>
      </p:sp>
      <p:grpSp>
        <p:nvGrpSpPr>
          <p:cNvPr id="1005" name="그룹 1005"/>
          <p:cNvGrpSpPr/>
          <p:nvPr/>
        </p:nvGrpSpPr>
        <p:grpSpPr>
          <a:xfrm>
            <a:off x="2859027" y="3324429"/>
            <a:ext cx="809524" cy="855507"/>
            <a:chOff x="4095238" y="2488617"/>
            <a:chExt cx="809524" cy="855507"/>
          </a:xfrm>
        </p:grpSpPr>
        <p:grpSp>
          <p:nvGrpSpPr>
            <p:cNvPr id="1006" name="그룹 1006"/>
            <p:cNvGrpSpPr/>
            <p:nvPr/>
          </p:nvGrpSpPr>
          <p:grpSpPr>
            <a:xfrm>
              <a:off x="4095238" y="2488617"/>
              <a:ext cx="809524" cy="855507"/>
              <a:chOff x="4095238" y="2488617"/>
              <a:chExt cx="809524" cy="855507"/>
            </a:xfrm>
          </p:grpSpPr>
          <p:pic>
            <p:nvPicPr>
              <p:cNvPr id="18" name="Object 17"/>
              <p:cNvPicPr>
                <a:picLocks noChangeAspect="1"/>
              </p:cNvPicPr>
              <p:nvPr/>
            </p:nvPicPr>
            <p:blipFill>
              <a:blip r:embed="rId5" cstate="print"/>
              <a:stretch>
                <a:fillRect/>
              </a:stretch>
            </p:blipFill>
            <p:spPr>
              <a:xfrm>
                <a:off x="4095238" y="2488617"/>
                <a:ext cx="809524" cy="855507"/>
              </a:xfrm>
              <a:prstGeom prst="rect">
                <a:avLst/>
              </a:prstGeom>
            </p:spPr>
          </p:pic>
        </p:grpSp>
        <p:grpSp>
          <p:nvGrpSpPr>
            <p:cNvPr id="1007" name="그룹 1007"/>
            <p:cNvGrpSpPr/>
            <p:nvPr/>
          </p:nvGrpSpPr>
          <p:grpSpPr>
            <a:xfrm>
              <a:off x="4314307" y="2721802"/>
              <a:ext cx="394287" cy="433108"/>
              <a:chOff x="4314307" y="2721802"/>
              <a:chExt cx="394287" cy="433108"/>
            </a:xfrm>
          </p:grpSpPr>
          <p:pic>
            <p:nvPicPr>
              <p:cNvPr id="21" name="Object 20"/>
              <p:cNvPicPr>
                <a:picLocks noChangeAspect="1"/>
              </p:cNvPicPr>
              <p:nvPr/>
            </p:nvPicPr>
            <p:blipFill>
              <a:blip r:embed="rId6" cstate="print"/>
              <a:stretch>
                <a:fillRect/>
              </a:stretch>
            </p:blipFill>
            <p:spPr>
              <a:xfrm>
                <a:off x="4314307" y="2721802"/>
                <a:ext cx="394287" cy="433108"/>
              </a:xfrm>
              <a:prstGeom prst="rect">
                <a:avLst/>
              </a:prstGeom>
            </p:spPr>
          </p:pic>
        </p:grpSp>
      </p:grpSp>
      <p:sp>
        <p:nvSpPr>
          <p:cNvPr id="24" name="Object 24"/>
          <p:cNvSpPr txBox="1"/>
          <p:nvPr/>
        </p:nvSpPr>
        <p:spPr>
          <a:xfrm>
            <a:off x="3609930" y="4249274"/>
            <a:ext cx="2987904" cy="400110"/>
          </a:xfrm>
          <a:prstGeom prst="rect">
            <a:avLst/>
          </a:prstGeom>
          <a:noFill/>
        </p:spPr>
        <p:txBody>
          <a:bodyPr wrap="square" rtlCol="0" anchor="t">
            <a:spAutoFit/>
          </a:bodyPr>
          <a:lstStyle/>
          <a:p>
            <a:pPr algn="ctr"/>
            <a:r>
              <a:rPr lang="ko-KR" altLang="en-US" sz="2000" kern="0" spc="-100" dirty="0">
                <a:solidFill>
                  <a:srgbClr val="595959"/>
                </a:solidFill>
                <a:latin typeface="에스코어 드림 5 Medium" panose="020B0503030302020204" pitchFamily="34" charset="-127"/>
                <a:ea typeface="에스코어 드림 5 Medium" panose="020B0503030302020204" pitchFamily="34" charset="-127"/>
              </a:rPr>
              <a:t>가격이 너무 비싸다</a:t>
            </a:r>
            <a:endParaRPr lang="en-US" altLang="ko-KR" sz="2000" kern="0" spc="-100" dirty="0">
              <a:solidFill>
                <a:srgbClr val="595959"/>
              </a:solidFill>
              <a:latin typeface="에스코어 드림 5 Medium" panose="020B0503030302020204" pitchFamily="34" charset="-127"/>
              <a:ea typeface="에스코어 드림 5 Medium" panose="020B0503030302020204" pitchFamily="34" charset="-127"/>
            </a:endParaRPr>
          </a:p>
        </p:txBody>
      </p:sp>
      <p:grpSp>
        <p:nvGrpSpPr>
          <p:cNvPr id="1025" name="그룹 1025"/>
          <p:cNvGrpSpPr/>
          <p:nvPr/>
        </p:nvGrpSpPr>
        <p:grpSpPr>
          <a:xfrm>
            <a:off x="-198942" y="-158730"/>
            <a:ext cx="1639153" cy="10539683"/>
            <a:chOff x="-198942" y="-158730"/>
            <a:chExt cx="1639153" cy="10539683"/>
          </a:xfrm>
        </p:grpSpPr>
        <p:pic>
          <p:nvPicPr>
            <p:cNvPr id="83" name="Object 82"/>
            <p:cNvPicPr>
              <a:picLocks noChangeAspect="1"/>
            </p:cNvPicPr>
            <p:nvPr/>
          </p:nvPicPr>
          <p:blipFill>
            <a:blip r:embed="rId7" cstate="print"/>
            <a:stretch>
              <a:fillRect/>
            </a:stretch>
          </p:blipFill>
          <p:spPr>
            <a:xfrm>
              <a:off x="-198942" y="-158730"/>
              <a:ext cx="1639153" cy="10539683"/>
            </a:xfrm>
            <a:prstGeom prst="rect">
              <a:avLst/>
            </a:prstGeom>
          </p:spPr>
        </p:pic>
      </p:grpSp>
      <p:grpSp>
        <p:nvGrpSpPr>
          <p:cNvPr id="1026" name="그룹 1026"/>
          <p:cNvGrpSpPr/>
          <p:nvPr/>
        </p:nvGrpSpPr>
        <p:grpSpPr>
          <a:xfrm>
            <a:off x="-174475" y="3205759"/>
            <a:ext cx="1759077" cy="1168563"/>
            <a:chOff x="-174475" y="3205759"/>
            <a:chExt cx="1759077" cy="1168563"/>
          </a:xfrm>
        </p:grpSpPr>
        <p:pic>
          <p:nvPicPr>
            <p:cNvPr id="86" name="Object 85"/>
            <p:cNvPicPr>
              <a:picLocks noChangeAspect="1"/>
            </p:cNvPicPr>
            <p:nvPr/>
          </p:nvPicPr>
          <p:blipFill>
            <a:blip r:embed="rId8" cstate="print"/>
            <a:stretch>
              <a:fillRect/>
            </a:stretch>
          </p:blipFill>
          <p:spPr>
            <a:xfrm>
              <a:off x="-174475" y="3205759"/>
              <a:ext cx="1759077" cy="1168563"/>
            </a:xfrm>
            <a:prstGeom prst="rect">
              <a:avLst/>
            </a:prstGeom>
          </p:spPr>
        </p:pic>
      </p:grpSp>
      <p:grpSp>
        <p:nvGrpSpPr>
          <p:cNvPr id="1027" name="그룹 1027"/>
          <p:cNvGrpSpPr/>
          <p:nvPr/>
        </p:nvGrpSpPr>
        <p:grpSpPr>
          <a:xfrm>
            <a:off x="466470" y="2232403"/>
            <a:ext cx="467014" cy="561384"/>
            <a:chOff x="466470" y="2232403"/>
            <a:chExt cx="467014" cy="561384"/>
          </a:xfrm>
        </p:grpSpPr>
        <p:pic>
          <p:nvPicPr>
            <p:cNvPr id="89" name="Object 88"/>
            <p:cNvPicPr>
              <a:picLocks noChangeAspect="1"/>
            </p:cNvPicPr>
            <p:nvPr/>
          </p:nvPicPr>
          <p:blipFill>
            <a:blip r:embed="rId9" cstate="print"/>
            <a:stretch>
              <a:fillRect/>
            </a:stretch>
          </p:blipFill>
          <p:spPr>
            <a:xfrm>
              <a:off x="466470" y="2232403"/>
              <a:ext cx="467014" cy="561384"/>
            </a:xfrm>
            <a:prstGeom prst="rect">
              <a:avLst/>
            </a:prstGeom>
          </p:spPr>
        </p:pic>
      </p:grpSp>
      <p:grpSp>
        <p:nvGrpSpPr>
          <p:cNvPr id="1028" name="그룹 1028"/>
          <p:cNvGrpSpPr/>
          <p:nvPr/>
        </p:nvGrpSpPr>
        <p:grpSpPr>
          <a:xfrm>
            <a:off x="413647" y="5626449"/>
            <a:ext cx="602974" cy="626466"/>
            <a:chOff x="413647" y="5626449"/>
            <a:chExt cx="602974" cy="626466"/>
          </a:xfrm>
        </p:grpSpPr>
        <p:pic>
          <p:nvPicPr>
            <p:cNvPr id="92" name="Object 91"/>
            <p:cNvPicPr>
              <a:picLocks noChangeAspect="1"/>
            </p:cNvPicPr>
            <p:nvPr/>
          </p:nvPicPr>
          <p:blipFill>
            <a:blip r:embed="rId10" cstate="print"/>
            <a:stretch>
              <a:fillRect/>
            </a:stretch>
          </p:blipFill>
          <p:spPr>
            <a:xfrm>
              <a:off x="413647" y="5626449"/>
              <a:ext cx="602974" cy="626466"/>
            </a:xfrm>
            <a:prstGeom prst="rect">
              <a:avLst/>
            </a:prstGeom>
          </p:spPr>
        </p:pic>
      </p:grpSp>
      <p:grpSp>
        <p:nvGrpSpPr>
          <p:cNvPr id="1029" name="그룹 1029"/>
          <p:cNvGrpSpPr/>
          <p:nvPr/>
        </p:nvGrpSpPr>
        <p:grpSpPr>
          <a:xfrm>
            <a:off x="499923" y="1167492"/>
            <a:ext cx="459373" cy="390892"/>
            <a:chOff x="499923" y="1167492"/>
            <a:chExt cx="459373" cy="390892"/>
          </a:xfrm>
        </p:grpSpPr>
        <p:pic>
          <p:nvPicPr>
            <p:cNvPr id="95" name="Object 94"/>
            <p:cNvPicPr>
              <a:picLocks noChangeAspect="1"/>
            </p:cNvPicPr>
            <p:nvPr/>
          </p:nvPicPr>
          <p:blipFill>
            <a:blip r:embed="rId11" cstate="print"/>
            <a:stretch>
              <a:fillRect/>
            </a:stretch>
          </p:blipFill>
          <p:spPr>
            <a:xfrm>
              <a:off x="499923" y="1167492"/>
              <a:ext cx="459373" cy="390892"/>
            </a:xfrm>
            <a:prstGeom prst="rect">
              <a:avLst/>
            </a:prstGeom>
          </p:spPr>
        </p:pic>
      </p:grpSp>
      <p:sp>
        <p:nvSpPr>
          <p:cNvPr id="97" name="Object 97"/>
          <p:cNvSpPr txBox="1"/>
          <p:nvPr/>
        </p:nvSpPr>
        <p:spPr>
          <a:xfrm>
            <a:off x="-371126" y="1619730"/>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시장분석</a:t>
            </a:r>
            <a:endParaRPr lang="en-US"/>
          </a:p>
        </p:txBody>
      </p:sp>
      <p:sp>
        <p:nvSpPr>
          <p:cNvPr id="98" name="Object 98"/>
          <p:cNvSpPr txBox="1"/>
          <p:nvPr/>
        </p:nvSpPr>
        <p:spPr>
          <a:xfrm>
            <a:off x="-371126" y="2771835"/>
            <a:ext cx="2152381" cy="432132"/>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마케팅 현황</a:t>
            </a:r>
            <a:endParaRPr lang="en-US"/>
          </a:p>
        </p:txBody>
      </p:sp>
      <p:sp>
        <p:nvSpPr>
          <p:cNvPr id="99" name="Object 99"/>
          <p:cNvSpPr txBox="1"/>
          <p:nvPr/>
        </p:nvSpPr>
        <p:spPr>
          <a:xfrm>
            <a:off x="-371126" y="3913502"/>
            <a:ext cx="2152381" cy="396419"/>
          </a:xfrm>
          <a:prstGeom prst="rect">
            <a:avLst/>
          </a:prstGeom>
          <a:noFill/>
        </p:spPr>
        <p:txBody>
          <a:bodyPr wrap="square" rtlCol="0" anchor="ctr">
            <a:spAutoFit/>
          </a:bodyPr>
          <a:lstStyle/>
          <a:p>
            <a:pPr algn="ctr"/>
            <a:r>
              <a:rPr lang="en-US" sz="1500" kern="0" spc="-100">
                <a:solidFill>
                  <a:srgbClr val="C5D6B1"/>
                </a:solidFill>
                <a:latin typeface="IBM Plex Sans KR" pitchFamily="34" charset="0"/>
                <a:cs typeface="IBM Plex Sans KR" pitchFamily="34" charset="0"/>
              </a:rPr>
              <a:t>전략제안</a:t>
            </a:r>
            <a:endParaRPr lang="en-US"/>
          </a:p>
        </p:txBody>
      </p:sp>
      <p:sp>
        <p:nvSpPr>
          <p:cNvPr id="100" name="Object 100"/>
          <p:cNvSpPr txBox="1"/>
          <p:nvPr/>
        </p:nvSpPr>
        <p:spPr>
          <a:xfrm>
            <a:off x="-371126" y="5076787"/>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컨셉도출</a:t>
            </a:r>
            <a:endParaRPr lang="en-US"/>
          </a:p>
        </p:txBody>
      </p:sp>
      <p:sp>
        <p:nvSpPr>
          <p:cNvPr id="101" name="Object 101"/>
          <p:cNvSpPr txBox="1"/>
          <p:nvPr/>
        </p:nvSpPr>
        <p:spPr>
          <a:xfrm>
            <a:off x="-371126" y="6246216"/>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마케팅 전략</a:t>
            </a:r>
            <a:endParaRPr lang="en-US"/>
          </a:p>
        </p:txBody>
      </p:sp>
      <p:sp>
        <p:nvSpPr>
          <p:cNvPr id="102" name="Object 102"/>
          <p:cNvSpPr txBox="1"/>
          <p:nvPr/>
        </p:nvSpPr>
        <p:spPr>
          <a:xfrm>
            <a:off x="-371126" y="7392530"/>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프로모션</a:t>
            </a:r>
            <a:endParaRPr lang="en-US"/>
          </a:p>
        </p:txBody>
      </p:sp>
      <p:sp>
        <p:nvSpPr>
          <p:cNvPr id="103" name="Object 103"/>
          <p:cNvSpPr txBox="1"/>
          <p:nvPr/>
        </p:nvSpPr>
        <p:spPr>
          <a:xfrm>
            <a:off x="-371126" y="8524016"/>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기대효과</a:t>
            </a:r>
            <a:endParaRPr lang="en-US"/>
          </a:p>
        </p:txBody>
      </p:sp>
      <p:grpSp>
        <p:nvGrpSpPr>
          <p:cNvPr id="1030" name="그룹 1030"/>
          <p:cNvGrpSpPr/>
          <p:nvPr/>
        </p:nvGrpSpPr>
        <p:grpSpPr>
          <a:xfrm>
            <a:off x="477135" y="4528527"/>
            <a:ext cx="455857" cy="573119"/>
            <a:chOff x="477135" y="4528527"/>
            <a:chExt cx="455857" cy="573119"/>
          </a:xfrm>
        </p:grpSpPr>
        <p:pic>
          <p:nvPicPr>
            <p:cNvPr id="105" name="Object 104"/>
            <p:cNvPicPr>
              <a:picLocks noChangeAspect="1"/>
            </p:cNvPicPr>
            <p:nvPr/>
          </p:nvPicPr>
          <p:blipFill>
            <a:blip r:embed="rId12" cstate="print"/>
            <a:stretch>
              <a:fillRect/>
            </a:stretch>
          </p:blipFill>
          <p:spPr>
            <a:xfrm>
              <a:off x="477135" y="4528527"/>
              <a:ext cx="455857" cy="573119"/>
            </a:xfrm>
            <a:prstGeom prst="rect">
              <a:avLst/>
            </a:prstGeom>
          </p:spPr>
        </p:pic>
      </p:grpSp>
      <p:grpSp>
        <p:nvGrpSpPr>
          <p:cNvPr id="1031" name="그룹 1031"/>
          <p:cNvGrpSpPr/>
          <p:nvPr/>
        </p:nvGrpSpPr>
        <p:grpSpPr>
          <a:xfrm>
            <a:off x="328920" y="6732650"/>
            <a:ext cx="756456" cy="756456"/>
            <a:chOff x="328920" y="6732650"/>
            <a:chExt cx="756456" cy="756456"/>
          </a:xfrm>
        </p:grpSpPr>
        <p:pic>
          <p:nvPicPr>
            <p:cNvPr id="108" name="Object 107"/>
            <p:cNvPicPr>
              <a:picLocks noChangeAspect="1"/>
            </p:cNvPicPr>
            <p:nvPr/>
          </p:nvPicPr>
          <p:blipFill>
            <a:blip r:embed="rId13" cstate="print"/>
            <a:stretch>
              <a:fillRect/>
            </a:stretch>
          </p:blipFill>
          <p:spPr>
            <a:xfrm>
              <a:off x="328920" y="6732650"/>
              <a:ext cx="756456" cy="756456"/>
            </a:xfrm>
            <a:prstGeom prst="rect">
              <a:avLst/>
            </a:prstGeom>
          </p:spPr>
        </p:pic>
      </p:grpSp>
      <p:grpSp>
        <p:nvGrpSpPr>
          <p:cNvPr id="1032" name="그룹 1032"/>
          <p:cNvGrpSpPr/>
          <p:nvPr/>
        </p:nvGrpSpPr>
        <p:grpSpPr>
          <a:xfrm>
            <a:off x="500439" y="3431003"/>
            <a:ext cx="415509" cy="455180"/>
            <a:chOff x="500439" y="3431003"/>
            <a:chExt cx="415509" cy="455180"/>
          </a:xfrm>
        </p:grpSpPr>
        <p:pic>
          <p:nvPicPr>
            <p:cNvPr id="111" name="Object 110"/>
            <p:cNvPicPr>
              <a:picLocks noChangeAspect="1"/>
            </p:cNvPicPr>
            <p:nvPr/>
          </p:nvPicPr>
          <p:blipFill>
            <a:blip r:embed="rId14" cstate="print"/>
            <a:stretch>
              <a:fillRect/>
            </a:stretch>
          </p:blipFill>
          <p:spPr>
            <a:xfrm>
              <a:off x="500439" y="3431003"/>
              <a:ext cx="415509" cy="455180"/>
            </a:xfrm>
            <a:prstGeom prst="rect">
              <a:avLst/>
            </a:prstGeom>
          </p:spPr>
        </p:pic>
      </p:grpSp>
      <p:grpSp>
        <p:nvGrpSpPr>
          <p:cNvPr id="1033" name="그룹 1033"/>
          <p:cNvGrpSpPr/>
          <p:nvPr/>
        </p:nvGrpSpPr>
        <p:grpSpPr>
          <a:xfrm>
            <a:off x="445779" y="8023829"/>
            <a:ext cx="497228" cy="468637"/>
            <a:chOff x="445779" y="8023829"/>
            <a:chExt cx="497228" cy="468637"/>
          </a:xfrm>
        </p:grpSpPr>
        <p:pic>
          <p:nvPicPr>
            <p:cNvPr id="114" name="Object 113"/>
            <p:cNvPicPr>
              <a:picLocks noChangeAspect="1"/>
            </p:cNvPicPr>
            <p:nvPr/>
          </p:nvPicPr>
          <p:blipFill>
            <a:blip r:embed="rId15" cstate="print"/>
            <a:stretch>
              <a:fillRect/>
            </a:stretch>
          </p:blipFill>
          <p:spPr>
            <a:xfrm>
              <a:off x="445779" y="8023829"/>
              <a:ext cx="497228" cy="468637"/>
            </a:xfrm>
            <a:prstGeom prst="rect">
              <a:avLst/>
            </a:prstGeom>
          </p:spPr>
        </p:pic>
      </p:grpSp>
      <p:sp>
        <p:nvSpPr>
          <p:cNvPr id="116" name="Object 116"/>
          <p:cNvSpPr txBox="1"/>
          <p:nvPr/>
        </p:nvSpPr>
        <p:spPr>
          <a:xfrm>
            <a:off x="2094410" y="708172"/>
            <a:ext cx="8301627" cy="984885"/>
          </a:xfrm>
          <a:prstGeom prst="rect">
            <a:avLst/>
          </a:prstGeom>
          <a:noFill/>
        </p:spPr>
        <p:txBody>
          <a:bodyPr wrap="square" rtlCol="0" anchor="t">
            <a:spAutoFit/>
          </a:bodyPr>
          <a:lstStyle/>
          <a:p>
            <a:r>
              <a:rPr lang="en-US" sz="5800" dirty="0">
                <a:solidFill>
                  <a:srgbClr val="3A3A3A"/>
                </a:solidFill>
                <a:latin typeface="KoPub돋움체 Bold" panose="02020603020101020101" pitchFamily="18" charset="-127"/>
                <a:ea typeface="KoPub돋움체 Bold" panose="02020603020101020101" pitchFamily="18" charset="-127"/>
              </a:rPr>
              <a:t>Our Mission</a:t>
            </a:r>
          </a:p>
        </p:txBody>
      </p:sp>
      <p:sp>
        <p:nvSpPr>
          <p:cNvPr id="117" name="Object 117"/>
          <p:cNvSpPr txBox="1"/>
          <p:nvPr/>
        </p:nvSpPr>
        <p:spPr>
          <a:xfrm>
            <a:off x="2222443" y="1677347"/>
            <a:ext cx="3900733" cy="461665"/>
          </a:xfrm>
          <a:prstGeom prst="rect">
            <a:avLst/>
          </a:prstGeom>
          <a:noFill/>
        </p:spPr>
        <p:txBody>
          <a:bodyPr wrap="square" rtlCol="0" anchor="t">
            <a:spAutoFit/>
          </a:bodyPr>
          <a:lstStyle/>
          <a:p>
            <a:r>
              <a:rPr lang="ko-KR" altLang="en-US" sz="2400" dirty="0">
                <a:solidFill>
                  <a:srgbClr val="000000"/>
                </a:solidFill>
                <a:latin typeface="KoPub돋움체 Medium" panose="02020603020101020101" pitchFamily="18" charset="-127"/>
                <a:ea typeface="KoPub돋움체 Medium" panose="02020603020101020101" pitchFamily="18" charset="-127"/>
              </a:rPr>
              <a:t>문제점</a:t>
            </a:r>
            <a:endParaRPr lang="en-US" altLang="ko-KR" sz="2400" dirty="0">
              <a:solidFill>
                <a:srgbClr val="000000"/>
              </a:solidFill>
              <a:latin typeface="KoPub돋움체 Medium" panose="02020603020101020101" pitchFamily="18" charset="-127"/>
              <a:ea typeface="KoPub돋움체 Medium" panose="02020603020101020101" pitchFamily="18" charset="-127"/>
            </a:endParaRPr>
          </a:p>
        </p:txBody>
      </p:sp>
      <p:pic>
        <p:nvPicPr>
          <p:cNvPr id="41" name="그림 4">
            <a:extLst>
              <a:ext uri="{FF2B5EF4-FFF2-40B4-BE49-F238E27FC236}">
                <a16:creationId xmlns:a16="http://schemas.microsoft.com/office/drawing/2014/main" id="{0505598E-ED07-788C-D3F5-6C317E12AA91}"/>
              </a:ext>
            </a:extLst>
          </p:cNvPr>
          <p:cNvPicPr>
            <a:picLocks noChangeAspect="1"/>
          </p:cNvPicPr>
          <p:nvPr/>
        </p:nvPicPr>
        <p:blipFill>
          <a:blip r:embed="rId16"/>
          <a:stretch>
            <a:fillRect/>
          </a:stretch>
        </p:blipFill>
        <p:spPr>
          <a:xfrm>
            <a:off x="7019562" y="708171"/>
            <a:ext cx="10939518" cy="9311317"/>
          </a:xfrm>
          <a:prstGeom prst="rect">
            <a:avLst/>
          </a:prstGeom>
        </p:spPr>
      </p:pic>
      <p:grpSp>
        <p:nvGrpSpPr>
          <p:cNvPr id="42" name="그룹 1003">
            <a:extLst>
              <a:ext uri="{FF2B5EF4-FFF2-40B4-BE49-F238E27FC236}">
                <a16:creationId xmlns:a16="http://schemas.microsoft.com/office/drawing/2014/main" id="{1A9AF14D-E219-A4E1-F323-91313CA677B1}"/>
              </a:ext>
            </a:extLst>
          </p:cNvPr>
          <p:cNvGrpSpPr/>
          <p:nvPr/>
        </p:nvGrpSpPr>
        <p:grpSpPr>
          <a:xfrm>
            <a:off x="3188202" y="6657863"/>
            <a:ext cx="3947168" cy="1196438"/>
            <a:chOff x="4113975" y="2929539"/>
            <a:chExt cx="11789413" cy="1196438"/>
          </a:xfrm>
        </p:grpSpPr>
        <p:pic>
          <p:nvPicPr>
            <p:cNvPr id="43" name="Object 9">
              <a:extLst>
                <a:ext uri="{FF2B5EF4-FFF2-40B4-BE49-F238E27FC236}">
                  <a16:creationId xmlns:a16="http://schemas.microsoft.com/office/drawing/2014/main" id="{0F996B28-BAFB-BAE2-2BCD-C9B7E56857B3}"/>
                </a:ext>
              </a:extLst>
            </p:cNvPr>
            <p:cNvPicPr>
              <a:picLocks noChangeAspect="1"/>
            </p:cNvPicPr>
            <p:nvPr/>
          </p:nvPicPr>
          <p:blipFill>
            <a:blip r:embed="rId2" cstate="print">
              <a:grayscl/>
              <a:extLst>
                <a:ext uri="{BEBA8EAE-BF5A-486C-A8C5-ECC9F3942E4B}">
                  <a14:imgProps xmlns:a14="http://schemas.microsoft.com/office/drawing/2010/main">
                    <a14:imgLayer r:embed="rId3">
                      <a14:imgEffect>
                        <a14:colorTemperature colorTemp="11200"/>
                      </a14:imgEffect>
                      <a14:imgEffect>
                        <a14:saturation sat="0"/>
                      </a14:imgEffect>
                    </a14:imgLayer>
                  </a14:imgProps>
                </a:ext>
              </a:extLst>
            </a:blip>
            <a:stretch>
              <a:fillRect/>
            </a:stretch>
          </p:blipFill>
          <p:spPr>
            <a:xfrm>
              <a:off x="4113975" y="2929539"/>
              <a:ext cx="11789413" cy="1196438"/>
            </a:xfrm>
            <a:prstGeom prst="rect">
              <a:avLst/>
            </a:prstGeom>
          </p:spPr>
        </p:pic>
      </p:grpSp>
      <p:grpSp>
        <p:nvGrpSpPr>
          <p:cNvPr id="44" name="그룹 1004">
            <a:extLst>
              <a:ext uri="{FF2B5EF4-FFF2-40B4-BE49-F238E27FC236}">
                <a16:creationId xmlns:a16="http://schemas.microsoft.com/office/drawing/2014/main" id="{E96D1CF3-43FB-3D6F-A3BD-5F07B1DCCAD4}"/>
              </a:ext>
            </a:extLst>
          </p:cNvPr>
          <p:cNvGrpSpPr/>
          <p:nvPr/>
        </p:nvGrpSpPr>
        <p:grpSpPr>
          <a:xfrm>
            <a:off x="3058184" y="6484990"/>
            <a:ext cx="2771731" cy="436646"/>
            <a:chOff x="4468529" y="2733162"/>
            <a:chExt cx="2771731" cy="436646"/>
          </a:xfrm>
        </p:grpSpPr>
        <p:pic>
          <p:nvPicPr>
            <p:cNvPr id="45" name="Object 12">
              <a:extLst>
                <a:ext uri="{FF2B5EF4-FFF2-40B4-BE49-F238E27FC236}">
                  <a16:creationId xmlns:a16="http://schemas.microsoft.com/office/drawing/2014/main" id="{544F208F-2F03-57B3-8D00-448C20AA9C45}"/>
                </a:ext>
              </a:extLst>
            </p:cNvPr>
            <p:cNvPicPr>
              <a:picLocks noChangeAspect="1"/>
            </p:cNvPicPr>
            <p:nvPr/>
          </p:nvPicPr>
          <p:blipFill>
            <a:blip r:embed="rId4" cstate="print"/>
            <a:stretch>
              <a:fillRect/>
            </a:stretch>
          </p:blipFill>
          <p:spPr>
            <a:xfrm>
              <a:off x="4468529" y="2733162"/>
              <a:ext cx="2771731" cy="436646"/>
            </a:xfrm>
            <a:prstGeom prst="rect">
              <a:avLst/>
            </a:prstGeom>
          </p:spPr>
        </p:pic>
      </p:grpSp>
      <p:sp>
        <p:nvSpPr>
          <p:cNvPr id="46" name="Object 15">
            <a:extLst>
              <a:ext uri="{FF2B5EF4-FFF2-40B4-BE49-F238E27FC236}">
                <a16:creationId xmlns:a16="http://schemas.microsoft.com/office/drawing/2014/main" id="{272DEC61-6BFE-38D9-4C6C-991860F524E3}"/>
              </a:ext>
            </a:extLst>
          </p:cNvPr>
          <p:cNvSpPr txBox="1"/>
          <p:nvPr/>
        </p:nvSpPr>
        <p:spPr>
          <a:xfrm>
            <a:off x="2859027" y="6541833"/>
            <a:ext cx="3072731" cy="400110"/>
          </a:xfrm>
          <a:prstGeom prst="rect">
            <a:avLst/>
          </a:prstGeom>
          <a:noFill/>
        </p:spPr>
        <p:txBody>
          <a:bodyPr wrap="square" rtlCol="0" anchor="t">
            <a:spAutoFit/>
          </a:bodyPr>
          <a:lstStyle/>
          <a:p>
            <a:pPr algn="ctr"/>
            <a:r>
              <a:rPr lang="ko-KR" altLang="en-US" sz="2000" kern="0" spc="-100" dirty="0">
                <a:solidFill>
                  <a:schemeClr val="bg1"/>
                </a:solidFill>
                <a:latin typeface="에스코어 드림 5 Medium" panose="020B0503030302020204" pitchFamily="34" charset="-127"/>
                <a:ea typeface="에스코어 드림 5 Medium" panose="020B0503030302020204" pitchFamily="34" charset="-127"/>
              </a:rPr>
              <a:t>진단주문</a:t>
            </a:r>
            <a:endParaRPr lang="en-US" sz="2000" kern="0" spc="-100" dirty="0">
              <a:solidFill>
                <a:schemeClr val="bg1"/>
              </a:solidFill>
              <a:latin typeface="에스코어 드림 5 Medium" panose="020B0503030302020204" pitchFamily="34" charset="-127"/>
              <a:ea typeface="에스코어 드림 5 Medium" panose="020B0503030302020204" pitchFamily="34" charset="-127"/>
            </a:endParaRPr>
          </a:p>
        </p:txBody>
      </p:sp>
      <p:grpSp>
        <p:nvGrpSpPr>
          <p:cNvPr id="47" name="그룹 1005">
            <a:extLst>
              <a:ext uri="{FF2B5EF4-FFF2-40B4-BE49-F238E27FC236}">
                <a16:creationId xmlns:a16="http://schemas.microsoft.com/office/drawing/2014/main" id="{3FB2FCF9-8081-5EB9-5428-9557896D69DF}"/>
              </a:ext>
            </a:extLst>
          </p:cNvPr>
          <p:cNvGrpSpPr/>
          <p:nvPr/>
        </p:nvGrpSpPr>
        <p:grpSpPr>
          <a:xfrm>
            <a:off x="2859027" y="6252915"/>
            <a:ext cx="809524" cy="855507"/>
            <a:chOff x="4095238" y="2488617"/>
            <a:chExt cx="809524" cy="855507"/>
          </a:xfrm>
        </p:grpSpPr>
        <p:grpSp>
          <p:nvGrpSpPr>
            <p:cNvPr id="48" name="그룹 1006">
              <a:extLst>
                <a:ext uri="{FF2B5EF4-FFF2-40B4-BE49-F238E27FC236}">
                  <a16:creationId xmlns:a16="http://schemas.microsoft.com/office/drawing/2014/main" id="{A7DD784D-0288-D326-9F87-4476FFCDF20C}"/>
                </a:ext>
              </a:extLst>
            </p:cNvPr>
            <p:cNvGrpSpPr/>
            <p:nvPr/>
          </p:nvGrpSpPr>
          <p:grpSpPr>
            <a:xfrm>
              <a:off x="4095238" y="2488617"/>
              <a:ext cx="809524" cy="855507"/>
              <a:chOff x="4095238" y="2488617"/>
              <a:chExt cx="809524" cy="855507"/>
            </a:xfrm>
          </p:grpSpPr>
          <p:pic>
            <p:nvPicPr>
              <p:cNvPr id="51" name="Object 17">
                <a:extLst>
                  <a:ext uri="{FF2B5EF4-FFF2-40B4-BE49-F238E27FC236}">
                    <a16:creationId xmlns:a16="http://schemas.microsoft.com/office/drawing/2014/main" id="{FE919E05-ABB2-8DBE-A6CE-E7B9083B1B99}"/>
                  </a:ext>
                </a:extLst>
              </p:cNvPr>
              <p:cNvPicPr>
                <a:picLocks noChangeAspect="1"/>
              </p:cNvPicPr>
              <p:nvPr/>
            </p:nvPicPr>
            <p:blipFill>
              <a:blip r:embed="rId5" cstate="print"/>
              <a:stretch>
                <a:fillRect/>
              </a:stretch>
            </p:blipFill>
            <p:spPr>
              <a:xfrm>
                <a:off x="4095238" y="2488617"/>
                <a:ext cx="809524" cy="855507"/>
              </a:xfrm>
              <a:prstGeom prst="rect">
                <a:avLst/>
              </a:prstGeom>
            </p:spPr>
          </p:pic>
        </p:grpSp>
        <p:grpSp>
          <p:nvGrpSpPr>
            <p:cNvPr id="49" name="그룹 1007">
              <a:extLst>
                <a:ext uri="{FF2B5EF4-FFF2-40B4-BE49-F238E27FC236}">
                  <a16:creationId xmlns:a16="http://schemas.microsoft.com/office/drawing/2014/main" id="{0CDC4F82-21B5-6C00-33F1-92AEFF640490}"/>
                </a:ext>
              </a:extLst>
            </p:cNvPr>
            <p:cNvGrpSpPr/>
            <p:nvPr/>
          </p:nvGrpSpPr>
          <p:grpSpPr>
            <a:xfrm>
              <a:off x="4314307" y="2721802"/>
              <a:ext cx="394287" cy="433108"/>
              <a:chOff x="4314307" y="2721802"/>
              <a:chExt cx="394287" cy="433108"/>
            </a:xfrm>
          </p:grpSpPr>
          <p:pic>
            <p:nvPicPr>
              <p:cNvPr id="50" name="Object 20">
                <a:extLst>
                  <a:ext uri="{FF2B5EF4-FFF2-40B4-BE49-F238E27FC236}">
                    <a16:creationId xmlns:a16="http://schemas.microsoft.com/office/drawing/2014/main" id="{FC85B691-B218-AE3A-C90F-11A3EA4FAB24}"/>
                  </a:ext>
                </a:extLst>
              </p:cNvPr>
              <p:cNvPicPr>
                <a:picLocks noChangeAspect="1"/>
              </p:cNvPicPr>
              <p:nvPr/>
            </p:nvPicPr>
            <p:blipFill>
              <a:blip r:embed="rId6" cstate="print"/>
              <a:stretch>
                <a:fillRect/>
              </a:stretch>
            </p:blipFill>
            <p:spPr>
              <a:xfrm>
                <a:off x="4314307" y="2721802"/>
                <a:ext cx="394287" cy="433108"/>
              </a:xfrm>
              <a:prstGeom prst="rect">
                <a:avLst/>
              </a:prstGeom>
            </p:spPr>
          </p:pic>
        </p:grpSp>
      </p:grpSp>
      <p:sp>
        <p:nvSpPr>
          <p:cNvPr id="52" name="Object 24">
            <a:extLst>
              <a:ext uri="{FF2B5EF4-FFF2-40B4-BE49-F238E27FC236}">
                <a16:creationId xmlns:a16="http://schemas.microsoft.com/office/drawing/2014/main" id="{3C4137F4-353C-1372-24F3-60D82B854C97}"/>
              </a:ext>
            </a:extLst>
          </p:cNvPr>
          <p:cNvSpPr txBox="1"/>
          <p:nvPr/>
        </p:nvSpPr>
        <p:spPr>
          <a:xfrm>
            <a:off x="3609930" y="7177760"/>
            <a:ext cx="2987904" cy="400110"/>
          </a:xfrm>
          <a:prstGeom prst="rect">
            <a:avLst/>
          </a:prstGeom>
          <a:noFill/>
        </p:spPr>
        <p:txBody>
          <a:bodyPr wrap="square" rtlCol="0" anchor="t">
            <a:spAutoFit/>
          </a:bodyPr>
          <a:lstStyle/>
          <a:p>
            <a:pPr algn="ctr"/>
            <a:r>
              <a:rPr lang="ko-KR" altLang="en-US" sz="2000" kern="0" spc="-100" dirty="0">
                <a:solidFill>
                  <a:srgbClr val="595959"/>
                </a:solidFill>
                <a:latin typeface="에스코어 드림 5 Medium" panose="020B0503030302020204" pitchFamily="34" charset="-127"/>
                <a:ea typeface="에스코어 드림 5 Medium" panose="020B0503030302020204" pitchFamily="34" charset="-127"/>
              </a:rPr>
              <a:t>소수가 아닌 단체만 받음</a:t>
            </a:r>
            <a:endParaRPr lang="en-US" altLang="ko-KR" sz="2000" kern="0" spc="-100" dirty="0">
              <a:solidFill>
                <a:srgbClr val="595959"/>
              </a:solidFill>
              <a:latin typeface="에스코어 드림 5 Medium" panose="020B0503030302020204" pitchFamily="34" charset="-127"/>
              <a:ea typeface="에스코어 드림 5 Medium" panose="020B0503030302020204" pitchFamily="34" charset="-127"/>
            </a:endParaRPr>
          </a:p>
        </p:txBody>
      </p:sp>
    </p:spTree>
    <p:extLst>
      <p:ext uri="{BB962C8B-B14F-4D97-AF65-F5344CB8AC3E}">
        <p14:creationId xmlns:p14="http://schemas.microsoft.com/office/powerpoint/2010/main" val="1116400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2" name="그룹 1008">
            <a:extLst>
              <a:ext uri="{FF2B5EF4-FFF2-40B4-BE49-F238E27FC236}">
                <a16:creationId xmlns:a16="http://schemas.microsoft.com/office/drawing/2014/main" id="{EC42FB28-E797-E9A7-9D4A-DC01F5E4A447}"/>
              </a:ext>
            </a:extLst>
          </p:cNvPr>
          <p:cNvGrpSpPr/>
          <p:nvPr/>
        </p:nvGrpSpPr>
        <p:grpSpPr>
          <a:xfrm>
            <a:off x="10961164" y="7241950"/>
            <a:ext cx="4840184" cy="876268"/>
            <a:chOff x="4481227" y="4634013"/>
            <a:chExt cx="2771731" cy="436646"/>
          </a:xfrm>
        </p:grpSpPr>
        <p:pic>
          <p:nvPicPr>
            <p:cNvPr id="93" name="Object 25">
              <a:extLst>
                <a:ext uri="{FF2B5EF4-FFF2-40B4-BE49-F238E27FC236}">
                  <a16:creationId xmlns:a16="http://schemas.microsoft.com/office/drawing/2014/main" id="{C6D0571E-03A6-EACC-811E-C2FB06BD9415}"/>
                </a:ext>
              </a:extLst>
            </p:cNvPr>
            <p:cNvPicPr>
              <a:picLocks noChangeAspect="1"/>
            </p:cNvPicPr>
            <p:nvPr/>
          </p:nvPicPr>
          <p:blipFill>
            <a:blip r:embed="rId2" cstate="print">
              <a:duotone>
                <a:schemeClr val="accent6">
                  <a:shade val="45000"/>
                  <a:satMod val="135000"/>
                </a:schemeClr>
                <a:prstClr val="white"/>
              </a:duotone>
            </a:blip>
            <a:stretch>
              <a:fillRect/>
            </a:stretch>
          </p:blipFill>
          <p:spPr>
            <a:xfrm>
              <a:off x="4481227" y="4634013"/>
              <a:ext cx="2771731" cy="436646"/>
            </a:xfrm>
            <a:prstGeom prst="rect">
              <a:avLst/>
            </a:prstGeom>
          </p:spPr>
        </p:pic>
      </p:grpSp>
      <p:grpSp>
        <p:nvGrpSpPr>
          <p:cNvPr id="64" name="그룹 1008">
            <a:extLst>
              <a:ext uri="{FF2B5EF4-FFF2-40B4-BE49-F238E27FC236}">
                <a16:creationId xmlns:a16="http://schemas.microsoft.com/office/drawing/2014/main" id="{ABBB789D-A4FC-7ABD-62EF-FD52DE5D8B93}"/>
              </a:ext>
            </a:extLst>
          </p:cNvPr>
          <p:cNvGrpSpPr/>
          <p:nvPr/>
        </p:nvGrpSpPr>
        <p:grpSpPr>
          <a:xfrm>
            <a:off x="10863335" y="5063414"/>
            <a:ext cx="4840184" cy="876268"/>
            <a:chOff x="4481227" y="4634013"/>
            <a:chExt cx="2771731" cy="436646"/>
          </a:xfrm>
        </p:grpSpPr>
        <p:pic>
          <p:nvPicPr>
            <p:cNvPr id="65" name="Object 25">
              <a:extLst>
                <a:ext uri="{FF2B5EF4-FFF2-40B4-BE49-F238E27FC236}">
                  <a16:creationId xmlns:a16="http://schemas.microsoft.com/office/drawing/2014/main" id="{9C36AC76-77FE-0719-3FFE-9561177A04D9}"/>
                </a:ext>
              </a:extLst>
            </p:cNvPr>
            <p:cNvPicPr>
              <a:picLocks noChangeAspect="1"/>
            </p:cNvPicPr>
            <p:nvPr/>
          </p:nvPicPr>
          <p:blipFill>
            <a:blip r:embed="rId2" cstate="print">
              <a:duotone>
                <a:schemeClr val="accent6">
                  <a:shade val="45000"/>
                  <a:satMod val="135000"/>
                </a:schemeClr>
                <a:prstClr val="white"/>
              </a:duotone>
            </a:blip>
            <a:stretch>
              <a:fillRect/>
            </a:stretch>
          </p:blipFill>
          <p:spPr>
            <a:xfrm>
              <a:off x="4481227" y="4634013"/>
              <a:ext cx="2771731" cy="436646"/>
            </a:xfrm>
            <a:prstGeom prst="rect">
              <a:avLst/>
            </a:prstGeom>
          </p:spPr>
        </p:pic>
      </p:grpSp>
      <p:grpSp>
        <p:nvGrpSpPr>
          <p:cNvPr id="48" name="그룹 1008">
            <a:extLst>
              <a:ext uri="{FF2B5EF4-FFF2-40B4-BE49-F238E27FC236}">
                <a16:creationId xmlns:a16="http://schemas.microsoft.com/office/drawing/2014/main" id="{C48DEB40-2DB5-3FE4-9DCF-A88A91EEF744}"/>
              </a:ext>
            </a:extLst>
          </p:cNvPr>
          <p:cNvGrpSpPr/>
          <p:nvPr/>
        </p:nvGrpSpPr>
        <p:grpSpPr>
          <a:xfrm>
            <a:off x="10871872" y="3009915"/>
            <a:ext cx="4840184" cy="876268"/>
            <a:chOff x="4481227" y="4634013"/>
            <a:chExt cx="2771731" cy="436646"/>
          </a:xfrm>
        </p:grpSpPr>
        <p:pic>
          <p:nvPicPr>
            <p:cNvPr id="49" name="Object 25">
              <a:extLst>
                <a:ext uri="{FF2B5EF4-FFF2-40B4-BE49-F238E27FC236}">
                  <a16:creationId xmlns:a16="http://schemas.microsoft.com/office/drawing/2014/main" id="{4241ED16-089C-7EEB-3804-7842AA12742B}"/>
                </a:ext>
              </a:extLst>
            </p:cNvPr>
            <p:cNvPicPr>
              <a:picLocks noChangeAspect="1"/>
            </p:cNvPicPr>
            <p:nvPr/>
          </p:nvPicPr>
          <p:blipFill>
            <a:blip r:embed="rId2" cstate="print">
              <a:duotone>
                <a:schemeClr val="accent6">
                  <a:shade val="45000"/>
                  <a:satMod val="135000"/>
                </a:schemeClr>
                <a:prstClr val="white"/>
              </a:duotone>
            </a:blip>
            <a:stretch>
              <a:fillRect/>
            </a:stretch>
          </p:blipFill>
          <p:spPr>
            <a:xfrm>
              <a:off x="4481227" y="4634013"/>
              <a:ext cx="2771731" cy="436646"/>
            </a:xfrm>
            <a:prstGeom prst="rect">
              <a:avLst/>
            </a:prstGeom>
          </p:spPr>
        </p:pic>
      </p:grpSp>
      <p:grpSp>
        <p:nvGrpSpPr>
          <p:cNvPr id="1001" name="그룹 1001"/>
          <p:cNvGrpSpPr/>
          <p:nvPr/>
        </p:nvGrpSpPr>
        <p:grpSpPr>
          <a:xfrm>
            <a:off x="-198942" y="-158730"/>
            <a:ext cx="1639153" cy="10539683"/>
            <a:chOff x="-198942" y="-158730"/>
            <a:chExt cx="1639153" cy="10539683"/>
          </a:xfrm>
        </p:grpSpPr>
        <p:pic>
          <p:nvPicPr>
            <p:cNvPr id="3" name="Object 2"/>
            <p:cNvPicPr>
              <a:picLocks noChangeAspect="1"/>
            </p:cNvPicPr>
            <p:nvPr/>
          </p:nvPicPr>
          <p:blipFill>
            <a:blip r:embed="rId3" cstate="print"/>
            <a:stretch>
              <a:fillRect/>
            </a:stretch>
          </p:blipFill>
          <p:spPr>
            <a:xfrm>
              <a:off x="-198942" y="-158730"/>
              <a:ext cx="1639153" cy="10539683"/>
            </a:xfrm>
            <a:prstGeom prst="rect">
              <a:avLst/>
            </a:prstGeom>
          </p:spPr>
        </p:pic>
      </p:grpSp>
      <p:grpSp>
        <p:nvGrpSpPr>
          <p:cNvPr id="1013" name="그룹 1013"/>
          <p:cNvGrpSpPr/>
          <p:nvPr/>
        </p:nvGrpSpPr>
        <p:grpSpPr>
          <a:xfrm>
            <a:off x="6417098" y="6065537"/>
            <a:ext cx="6095903" cy="34386"/>
            <a:chOff x="9413210" y="6023100"/>
            <a:chExt cx="6095903" cy="34386"/>
          </a:xfrm>
        </p:grpSpPr>
        <p:pic>
          <p:nvPicPr>
            <p:cNvPr id="51" name="Object 50"/>
            <p:cNvPicPr>
              <a:picLocks noChangeAspect="1"/>
            </p:cNvPicPr>
            <p:nvPr/>
          </p:nvPicPr>
          <p:blipFill>
            <a:blip r:embed="rId4" cstate="print"/>
            <a:stretch>
              <a:fillRect/>
            </a:stretch>
          </p:blipFill>
          <p:spPr>
            <a:xfrm rot="-5400000">
              <a:off x="9413210" y="6023100"/>
              <a:ext cx="6095903" cy="34386"/>
            </a:xfrm>
            <a:prstGeom prst="rect">
              <a:avLst/>
            </a:prstGeom>
          </p:spPr>
        </p:pic>
      </p:grpSp>
      <p:grpSp>
        <p:nvGrpSpPr>
          <p:cNvPr id="1014" name="그룹 1014"/>
          <p:cNvGrpSpPr/>
          <p:nvPr/>
        </p:nvGrpSpPr>
        <p:grpSpPr>
          <a:xfrm>
            <a:off x="466470" y="2232403"/>
            <a:ext cx="467014" cy="561384"/>
            <a:chOff x="466470" y="2232403"/>
            <a:chExt cx="467014" cy="561384"/>
          </a:xfrm>
        </p:grpSpPr>
        <p:pic>
          <p:nvPicPr>
            <p:cNvPr id="54" name="Object 53"/>
            <p:cNvPicPr>
              <a:picLocks noChangeAspect="1"/>
            </p:cNvPicPr>
            <p:nvPr/>
          </p:nvPicPr>
          <p:blipFill>
            <a:blip r:embed="rId5" cstate="print"/>
            <a:stretch>
              <a:fillRect/>
            </a:stretch>
          </p:blipFill>
          <p:spPr>
            <a:xfrm>
              <a:off x="466470" y="2232403"/>
              <a:ext cx="467014" cy="561384"/>
            </a:xfrm>
            <a:prstGeom prst="rect">
              <a:avLst/>
            </a:prstGeom>
          </p:spPr>
        </p:pic>
      </p:grpSp>
      <p:grpSp>
        <p:nvGrpSpPr>
          <p:cNvPr id="1015" name="그룹 1015"/>
          <p:cNvGrpSpPr/>
          <p:nvPr/>
        </p:nvGrpSpPr>
        <p:grpSpPr>
          <a:xfrm>
            <a:off x="500439" y="3431003"/>
            <a:ext cx="415509" cy="455180"/>
            <a:chOff x="500439" y="3431003"/>
            <a:chExt cx="415509" cy="455180"/>
          </a:xfrm>
        </p:grpSpPr>
        <p:pic>
          <p:nvPicPr>
            <p:cNvPr id="57" name="Object 56"/>
            <p:cNvPicPr>
              <a:picLocks noChangeAspect="1"/>
            </p:cNvPicPr>
            <p:nvPr/>
          </p:nvPicPr>
          <p:blipFill>
            <a:blip r:embed="rId6" cstate="print"/>
            <a:stretch>
              <a:fillRect/>
            </a:stretch>
          </p:blipFill>
          <p:spPr>
            <a:xfrm>
              <a:off x="500439" y="3431003"/>
              <a:ext cx="415509" cy="455180"/>
            </a:xfrm>
            <a:prstGeom prst="rect">
              <a:avLst/>
            </a:prstGeom>
          </p:spPr>
        </p:pic>
      </p:grpSp>
      <p:grpSp>
        <p:nvGrpSpPr>
          <p:cNvPr id="1016" name="그룹 1016"/>
          <p:cNvGrpSpPr/>
          <p:nvPr/>
        </p:nvGrpSpPr>
        <p:grpSpPr>
          <a:xfrm>
            <a:off x="413647" y="5626449"/>
            <a:ext cx="602974" cy="626466"/>
            <a:chOff x="413647" y="5626449"/>
            <a:chExt cx="602974" cy="626466"/>
          </a:xfrm>
        </p:grpSpPr>
        <p:pic>
          <p:nvPicPr>
            <p:cNvPr id="60" name="Object 59"/>
            <p:cNvPicPr>
              <a:picLocks noChangeAspect="1"/>
            </p:cNvPicPr>
            <p:nvPr/>
          </p:nvPicPr>
          <p:blipFill>
            <a:blip r:embed="rId7" cstate="print"/>
            <a:stretch>
              <a:fillRect/>
            </a:stretch>
          </p:blipFill>
          <p:spPr>
            <a:xfrm>
              <a:off x="413647" y="5626449"/>
              <a:ext cx="602974" cy="626466"/>
            </a:xfrm>
            <a:prstGeom prst="rect">
              <a:avLst/>
            </a:prstGeom>
          </p:spPr>
        </p:pic>
      </p:grpSp>
      <p:grpSp>
        <p:nvGrpSpPr>
          <p:cNvPr id="1017" name="그룹 1017"/>
          <p:cNvGrpSpPr/>
          <p:nvPr/>
        </p:nvGrpSpPr>
        <p:grpSpPr>
          <a:xfrm>
            <a:off x="445779" y="8023829"/>
            <a:ext cx="497228" cy="468637"/>
            <a:chOff x="445779" y="8023829"/>
            <a:chExt cx="497228" cy="468637"/>
          </a:xfrm>
        </p:grpSpPr>
        <p:pic>
          <p:nvPicPr>
            <p:cNvPr id="63" name="Object 62"/>
            <p:cNvPicPr>
              <a:picLocks noChangeAspect="1"/>
            </p:cNvPicPr>
            <p:nvPr/>
          </p:nvPicPr>
          <p:blipFill>
            <a:blip r:embed="rId8" cstate="print"/>
            <a:stretch>
              <a:fillRect/>
            </a:stretch>
          </p:blipFill>
          <p:spPr>
            <a:xfrm>
              <a:off x="445779" y="8023829"/>
              <a:ext cx="497228" cy="468637"/>
            </a:xfrm>
            <a:prstGeom prst="rect">
              <a:avLst/>
            </a:prstGeom>
          </p:spPr>
        </p:pic>
      </p:grpSp>
      <p:grpSp>
        <p:nvGrpSpPr>
          <p:cNvPr id="1018" name="그룹 1018"/>
          <p:cNvGrpSpPr/>
          <p:nvPr/>
        </p:nvGrpSpPr>
        <p:grpSpPr>
          <a:xfrm>
            <a:off x="-174475" y="892136"/>
            <a:ext cx="1759077" cy="1168563"/>
            <a:chOff x="-174475" y="892136"/>
            <a:chExt cx="1759077" cy="1168563"/>
          </a:xfrm>
        </p:grpSpPr>
        <p:pic>
          <p:nvPicPr>
            <p:cNvPr id="66" name="Object 65"/>
            <p:cNvPicPr>
              <a:picLocks noChangeAspect="1"/>
            </p:cNvPicPr>
            <p:nvPr/>
          </p:nvPicPr>
          <p:blipFill>
            <a:blip r:embed="rId9" cstate="print"/>
            <a:stretch>
              <a:fillRect/>
            </a:stretch>
          </p:blipFill>
          <p:spPr>
            <a:xfrm>
              <a:off x="-174475" y="892136"/>
              <a:ext cx="1759077" cy="1168563"/>
            </a:xfrm>
            <a:prstGeom prst="rect">
              <a:avLst/>
            </a:prstGeom>
          </p:spPr>
        </p:pic>
      </p:grpSp>
      <p:grpSp>
        <p:nvGrpSpPr>
          <p:cNvPr id="1019" name="그룹 1019"/>
          <p:cNvGrpSpPr/>
          <p:nvPr/>
        </p:nvGrpSpPr>
        <p:grpSpPr>
          <a:xfrm>
            <a:off x="499923" y="1167492"/>
            <a:ext cx="459373" cy="390892"/>
            <a:chOff x="499923" y="1167492"/>
            <a:chExt cx="459373" cy="390892"/>
          </a:xfrm>
        </p:grpSpPr>
        <p:pic>
          <p:nvPicPr>
            <p:cNvPr id="69" name="Object 68"/>
            <p:cNvPicPr>
              <a:picLocks noChangeAspect="1"/>
            </p:cNvPicPr>
            <p:nvPr/>
          </p:nvPicPr>
          <p:blipFill>
            <a:blip r:embed="rId10" cstate="print"/>
            <a:stretch>
              <a:fillRect/>
            </a:stretch>
          </p:blipFill>
          <p:spPr>
            <a:xfrm>
              <a:off x="499923" y="1167492"/>
              <a:ext cx="459373" cy="390892"/>
            </a:xfrm>
            <a:prstGeom prst="rect">
              <a:avLst/>
            </a:prstGeom>
          </p:spPr>
        </p:pic>
      </p:grpSp>
      <p:sp>
        <p:nvSpPr>
          <p:cNvPr id="71" name="Object 71"/>
          <p:cNvSpPr txBox="1"/>
          <p:nvPr/>
        </p:nvSpPr>
        <p:spPr>
          <a:xfrm>
            <a:off x="-371126" y="1619730"/>
            <a:ext cx="2152381" cy="396419"/>
          </a:xfrm>
          <a:prstGeom prst="rect">
            <a:avLst/>
          </a:prstGeom>
          <a:noFill/>
        </p:spPr>
        <p:txBody>
          <a:bodyPr wrap="square" rtlCol="0" anchor="ctr">
            <a:spAutoFit/>
          </a:bodyPr>
          <a:lstStyle/>
          <a:p>
            <a:pPr algn="ctr"/>
            <a:r>
              <a:rPr lang="en-US" sz="1500" kern="0" spc="-100">
                <a:solidFill>
                  <a:srgbClr val="C5D6B1"/>
                </a:solidFill>
                <a:latin typeface="IBM Plex Sans KR" pitchFamily="34" charset="0"/>
                <a:cs typeface="IBM Plex Sans KR" pitchFamily="34" charset="0"/>
              </a:rPr>
              <a:t>시장분석</a:t>
            </a:r>
            <a:endParaRPr lang="en-US"/>
          </a:p>
        </p:txBody>
      </p:sp>
      <p:sp>
        <p:nvSpPr>
          <p:cNvPr id="72" name="Object 72"/>
          <p:cNvSpPr txBox="1"/>
          <p:nvPr/>
        </p:nvSpPr>
        <p:spPr>
          <a:xfrm>
            <a:off x="2094410" y="612934"/>
            <a:ext cx="8301627" cy="984885"/>
          </a:xfrm>
          <a:prstGeom prst="rect">
            <a:avLst/>
          </a:prstGeom>
          <a:noFill/>
        </p:spPr>
        <p:txBody>
          <a:bodyPr wrap="square" rtlCol="0" anchor="t">
            <a:spAutoFit/>
          </a:bodyPr>
          <a:lstStyle/>
          <a:p>
            <a:r>
              <a:rPr lang="en-US" sz="5800" dirty="0">
                <a:solidFill>
                  <a:srgbClr val="3A3A3A"/>
                </a:solidFill>
                <a:latin typeface="KoPub돋움체 Bold" panose="02020603020101020101" pitchFamily="18" charset="-127"/>
                <a:ea typeface="KoPub돋움체 Bold" panose="02020603020101020101" pitchFamily="18" charset="-127"/>
              </a:rPr>
              <a:t>Market Analysis</a:t>
            </a:r>
          </a:p>
        </p:txBody>
      </p:sp>
      <p:sp>
        <p:nvSpPr>
          <p:cNvPr id="73" name="Object 73"/>
          <p:cNvSpPr txBox="1"/>
          <p:nvPr/>
        </p:nvSpPr>
        <p:spPr>
          <a:xfrm>
            <a:off x="2094410" y="1619730"/>
            <a:ext cx="11531315" cy="477054"/>
          </a:xfrm>
          <a:prstGeom prst="rect">
            <a:avLst/>
          </a:prstGeom>
          <a:noFill/>
        </p:spPr>
        <p:txBody>
          <a:bodyPr wrap="square" rtlCol="0" anchor="t">
            <a:spAutoFit/>
          </a:bodyPr>
          <a:lstStyle/>
          <a:p>
            <a:r>
              <a:rPr lang="en-US" altLang="ko-KR" sz="2400" dirty="0">
                <a:solidFill>
                  <a:srgbClr val="000000"/>
                </a:solidFill>
                <a:latin typeface="KoPub돋움체 Medium" panose="02020603020101020101" pitchFamily="18" charset="-127"/>
                <a:ea typeface="KoPub돋움체 Medium" panose="02020603020101020101" pitchFamily="18" charset="-127"/>
              </a:rPr>
              <a:t>1</a:t>
            </a:r>
            <a:r>
              <a:rPr lang="ko-KR" altLang="en-US" sz="2400" dirty="0">
                <a:solidFill>
                  <a:srgbClr val="000000"/>
                </a:solidFill>
                <a:latin typeface="KoPub돋움체 Medium" panose="02020603020101020101" pitchFamily="18" charset="-127"/>
                <a:ea typeface="KoPub돋움체 Medium" panose="02020603020101020101" pitchFamily="18" charset="-127"/>
              </a:rPr>
              <a:t>인 가구 비중 증가</a:t>
            </a:r>
            <a:endParaRPr lang="en-US" sz="2400" dirty="0">
              <a:solidFill>
                <a:srgbClr val="000000"/>
              </a:solidFill>
              <a:latin typeface="KoPub돋움체 Medium" panose="02020603020101020101" pitchFamily="18" charset="-127"/>
              <a:ea typeface="KoPub돋움체 Medium" panose="02020603020101020101" pitchFamily="18" charset="-127"/>
            </a:endParaRPr>
          </a:p>
        </p:txBody>
      </p:sp>
      <p:sp>
        <p:nvSpPr>
          <p:cNvPr id="79" name="Object 79"/>
          <p:cNvSpPr txBox="1"/>
          <p:nvPr/>
        </p:nvSpPr>
        <p:spPr>
          <a:xfrm>
            <a:off x="-371126" y="2771835"/>
            <a:ext cx="2152381" cy="432132"/>
          </a:xfrm>
          <a:prstGeom prst="rect">
            <a:avLst/>
          </a:prstGeom>
          <a:noFill/>
        </p:spPr>
        <p:txBody>
          <a:bodyPr wrap="square" rtlCol="0" anchor="ctr">
            <a:spAutoFit/>
          </a:bodyPr>
          <a:lstStyle/>
          <a:p>
            <a:pPr algn="ctr"/>
            <a:r>
              <a:rPr lang="en-US" sz="1500" kern="0" spc="-100" dirty="0" err="1">
                <a:solidFill>
                  <a:srgbClr val="CFCCC6"/>
                </a:solidFill>
                <a:latin typeface="IBM Plex Sans KR" pitchFamily="34" charset="0"/>
                <a:cs typeface="IBM Plex Sans KR" pitchFamily="34" charset="0"/>
              </a:rPr>
              <a:t>마케팅</a:t>
            </a:r>
            <a:r>
              <a:rPr lang="en-US" sz="1500" kern="0" spc="-100" dirty="0">
                <a:solidFill>
                  <a:srgbClr val="CFCCC6"/>
                </a:solidFill>
                <a:latin typeface="IBM Plex Sans KR" pitchFamily="34" charset="0"/>
                <a:cs typeface="IBM Plex Sans KR" pitchFamily="34" charset="0"/>
              </a:rPr>
              <a:t> </a:t>
            </a:r>
            <a:r>
              <a:rPr lang="en-US" sz="1500" kern="0" spc="-100" dirty="0" err="1">
                <a:solidFill>
                  <a:srgbClr val="CFCCC6"/>
                </a:solidFill>
                <a:latin typeface="IBM Plex Sans KR" pitchFamily="34" charset="0"/>
                <a:cs typeface="IBM Plex Sans KR" pitchFamily="34" charset="0"/>
              </a:rPr>
              <a:t>현황</a:t>
            </a:r>
            <a:endParaRPr lang="en-US" dirty="0"/>
          </a:p>
        </p:txBody>
      </p:sp>
      <p:sp>
        <p:nvSpPr>
          <p:cNvPr id="80" name="Object 80"/>
          <p:cNvSpPr txBox="1"/>
          <p:nvPr/>
        </p:nvSpPr>
        <p:spPr>
          <a:xfrm>
            <a:off x="-371126" y="3913502"/>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전략제안</a:t>
            </a:r>
            <a:endParaRPr lang="en-US"/>
          </a:p>
        </p:txBody>
      </p:sp>
      <p:sp>
        <p:nvSpPr>
          <p:cNvPr id="81" name="Object 81"/>
          <p:cNvSpPr txBox="1"/>
          <p:nvPr/>
        </p:nvSpPr>
        <p:spPr>
          <a:xfrm>
            <a:off x="-371126" y="5076787"/>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컨셉도출</a:t>
            </a:r>
            <a:endParaRPr lang="en-US"/>
          </a:p>
        </p:txBody>
      </p:sp>
      <p:sp>
        <p:nvSpPr>
          <p:cNvPr id="82" name="Object 82"/>
          <p:cNvSpPr txBox="1"/>
          <p:nvPr/>
        </p:nvSpPr>
        <p:spPr>
          <a:xfrm>
            <a:off x="-371126" y="6246216"/>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마케팅 전략</a:t>
            </a:r>
            <a:endParaRPr lang="en-US"/>
          </a:p>
        </p:txBody>
      </p:sp>
      <p:sp>
        <p:nvSpPr>
          <p:cNvPr id="83" name="Object 83"/>
          <p:cNvSpPr txBox="1"/>
          <p:nvPr/>
        </p:nvSpPr>
        <p:spPr>
          <a:xfrm>
            <a:off x="-371126" y="7392530"/>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프로모션</a:t>
            </a:r>
            <a:endParaRPr lang="en-US"/>
          </a:p>
        </p:txBody>
      </p:sp>
      <p:sp>
        <p:nvSpPr>
          <p:cNvPr id="84" name="Object 84"/>
          <p:cNvSpPr txBox="1"/>
          <p:nvPr/>
        </p:nvSpPr>
        <p:spPr>
          <a:xfrm>
            <a:off x="-371126" y="8524016"/>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기대효과</a:t>
            </a:r>
            <a:endParaRPr lang="en-US"/>
          </a:p>
        </p:txBody>
      </p:sp>
      <p:grpSp>
        <p:nvGrpSpPr>
          <p:cNvPr id="1020" name="그룹 1020"/>
          <p:cNvGrpSpPr/>
          <p:nvPr/>
        </p:nvGrpSpPr>
        <p:grpSpPr>
          <a:xfrm>
            <a:off x="477135" y="4528527"/>
            <a:ext cx="455857" cy="573119"/>
            <a:chOff x="477135" y="4528527"/>
            <a:chExt cx="455857" cy="573119"/>
          </a:xfrm>
        </p:grpSpPr>
        <p:pic>
          <p:nvPicPr>
            <p:cNvPr id="86" name="Object 85"/>
            <p:cNvPicPr>
              <a:picLocks noChangeAspect="1"/>
            </p:cNvPicPr>
            <p:nvPr/>
          </p:nvPicPr>
          <p:blipFill>
            <a:blip r:embed="rId11" cstate="print"/>
            <a:stretch>
              <a:fillRect/>
            </a:stretch>
          </p:blipFill>
          <p:spPr>
            <a:xfrm>
              <a:off x="477135" y="4528527"/>
              <a:ext cx="455857" cy="573119"/>
            </a:xfrm>
            <a:prstGeom prst="rect">
              <a:avLst/>
            </a:prstGeom>
          </p:spPr>
        </p:pic>
      </p:grpSp>
      <p:grpSp>
        <p:nvGrpSpPr>
          <p:cNvPr id="1021" name="그룹 1021"/>
          <p:cNvGrpSpPr/>
          <p:nvPr/>
        </p:nvGrpSpPr>
        <p:grpSpPr>
          <a:xfrm>
            <a:off x="328920" y="6732650"/>
            <a:ext cx="756456" cy="756456"/>
            <a:chOff x="328920" y="6732650"/>
            <a:chExt cx="756456" cy="756456"/>
          </a:xfrm>
        </p:grpSpPr>
        <p:pic>
          <p:nvPicPr>
            <p:cNvPr id="89" name="Object 88"/>
            <p:cNvPicPr>
              <a:picLocks noChangeAspect="1"/>
            </p:cNvPicPr>
            <p:nvPr/>
          </p:nvPicPr>
          <p:blipFill>
            <a:blip r:embed="rId12" cstate="print"/>
            <a:stretch>
              <a:fillRect/>
            </a:stretch>
          </p:blipFill>
          <p:spPr>
            <a:xfrm>
              <a:off x="328920" y="6732650"/>
              <a:ext cx="756456" cy="756456"/>
            </a:xfrm>
            <a:prstGeom prst="rect">
              <a:avLst/>
            </a:prstGeom>
          </p:spPr>
        </p:pic>
      </p:grpSp>
      <p:grpSp>
        <p:nvGrpSpPr>
          <p:cNvPr id="41" name="그룹 1009">
            <a:extLst>
              <a:ext uri="{FF2B5EF4-FFF2-40B4-BE49-F238E27FC236}">
                <a16:creationId xmlns:a16="http://schemas.microsoft.com/office/drawing/2014/main" id="{C3DCF3FE-D1B9-782B-2462-7C15FB842DC0}"/>
              </a:ext>
            </a:extLst>
          </p:cNvPr>
          <p:cNvGrpSpPr/>
          <p:nvPr/>
        </p:nvGrpSpPr>
        <p:grpSpPr>
          <a:xfrm>
            <a:off x="10555070" y="2359073"/>
            <a:ext cx="1310087" cy="1488676"/>
            <a:chOff x="4079365" y="4398991"/>
            <a:chExt cx="809524" cy="855507"/>
          </a:xfrm>
        </p:grpSpPr>
        <p:grpSp>
          <p:nvGrpSpPr>
            <p:cNvPr id="42" name="그룹 1010">
              <a:extLst>
                <a:ext uri="{FF2B5EF4-FFF2-40B4-BE49-F238E27FC236}">
                  <a16:creationId xmlns:a16="http://schemas.microsoft.com/office/drawing/2014/main" id="{164FA405-B086-442C-0CD1-FEAD95B488F9}"/>
                </a:ext>
              </a:extLst>
            </p:cNvPr>
            <p:cNvGrpSpPr/>
            <p:nvPr/>
          </p:nvGrpSpPr>
          <p:grpSpPr>
            <a:xfrm>
              <a:off x="4079365" y="4398991"/>
              <a:ext cx="809524" cy="855507"/>
              <a:chOff x="4079365" y="4398991"/>
              <a:chExt cx="809524" cy="855507"/>
            </a:xfrm>
          </p:grpSpPr>
          <p:pic>
            <p:nvPicPr>
              <p:cNvPr id="45" name="Object 30">
                <a:extLst>
                  <a:ext uri="{FF2B5EF4-FFF2-40B4-BE49-F238E27FC236}">
                    <a16:creationId xmlns:a16="http://schemas.microsoft.com/office/drawing/2014/main" id="{B7D13633-DB7E-E55A-B889-D4056CD682C1}"/>
                  </a:ext>
                </a:extLst>
              </p:cNvPr>
              <p:cNvPicPr>
                <a:picLocks noChangeAspect="1"/>
              </p:cNvPicPr>
              <p:nvPr/>
            </p:nvPicPr>
            <p:blipFill>
              <a:blip r:embed="rId13" cstate="print">
                <a:duotone>
                  <a:schemeClr val="accent4">
                    <a:shade val="45000"/>
                    <a:satMod val="135000"/>
                  </a:schemeClr>
                  <a:prstClr val="white"/>
                </a:duotone>
              </a:blip>
              <a:stretch>
                <a:fillRect/>
              </a:stretch>
            </p:blipFill>
            <p:spPr>
              <a:xfrm>
                <a:off x="4079365" y="4398991"/>
                <a:ext cx="809524" cy="855507"/>
              </a:xfrm>
              <a:prstGeom prst="rect">
                <a:avLst/>
              </a:prstGeom>
            </p:spPr>
          </p:pic>
        </p:grpSp>
        <p:grpSp>
          <p:nvGrpSpPr>
            <p:cNvPr id="43" name="그룹 1011">
              <a:extLst>
                <a:ext uri="{FF2B5EF4-FFF2-40B4-BE49-F238E27FC236}">
                  <a16:creationId xmlns:a16="http://schemas.microsoft.com/office/drawing/2014/main" id="{85CB00E4-8870-26A3-4B5A-76E3D8FF57F0}"/>
                </a:ext>
              </a:extLst>
            </p:cNvPr>
            <p:cNvGrpSpPr/>
            <p:nvPr/>
          </p:nvGrpSpPr>
          <p:grpSpPr>
            <a:xfrm>
              <a:off x="4289672" y="4562081"/>
              <a:ext cx="394287" cy="433108"/>
              <a:chOff x="4289672" y="4562081"/>
              <a:chExt cx="394287" cy="433108"/>
            </a:xfrm>
          </p:grpSpPr>
          <p:pic>
            <p:nvPicPr>
              <p:cNvPr id="44" name="Object 33">
                <a:extLst>
                  <a:ext uri="{FF2B5EF4-FFF2-40B4-BE49-F238E27FC236}">
                    <a16:creationId xmlns:a16="http://schemas.microsoft.com/office/drawing/2014/main" id="{49E57428-4794-6FB1-C3FA-0402AFE3B571}"/>
                  </a:ext>
                </a:extLst>
              </p:cNvPr>
              <p:cNvPicPr>
                <a:picLocks noChangeAspect="1"/>
              </p:cNvPicPr>
              <p:nvPr/>
            </p:nvPicPr>
            <p:blipFill>
              <a:blip r:embed="rId14" cstate="print"/>
              <a:stretch>
                <a:fillRect/>
              </a:stretch>
            </p:blipFill>
            <p:spPr>
              <a:xfrm>
                <a:off x="4289672" y="4562081"/>
                <a:ext cx="394287" cy="433108"/>
              </a:xfrm>
              <a:prstGeom prst="rect">
                <a:avLst/>
              </a:prstGeom>
            </p:spPr>
          </p:pic>
        </p:grpSp>
      </p:grpSp>
      <p:sp>
        <p:nvSpPr>
          <p:cNvPr id="46" name="Object 28">
            <a:extLst>
              <a:ext uri="{FF2B5EF4-FFF2-40B4-BE49-F238E27FC236}">
                <a16:creationId xmlns:a16="http://schemas.microsoft.com/office/drawing/2014/main" id="{F361EC54-10A4-55E0-FDE1-D6887E9730B9}"/>
              </a:ext>
            </a:extLst>
          </p:cNvPr>
          <p:cNvSpPr txBox="1"/>
          <p:nvPr/>
        </p:nvSpPr>
        <p:spPr>
          <a:xfrm>
            <a:off x="11814217" y="3218002"/>
            <a:ext cx="3411318" cy="461665"/>
          </a:xfrm>
          <a:prstGeom prst="rect">
            <a:avLst/>
          </a:prstGeom>
          <a:noFill/>
        </p:spPr>
        <p:txBody>
          <a:bodyPr wrap="square" rtlCol="0" anchor="t">
            <a:spAutoFit/>
          </a:bodyPr>
          <a:lstStyle/>
          <a:p>
            <a:pPr algn="ctr"/>
            <a:r>
              <a:rPr lang="en-US" sz="2400" kern="0" spc="-100" dirty="0">
                <a:solidFill>
                  <a:schemeClr val="bg1"/>
                </a:solidFill>
                <a:latin typeface="에스코어 드림 5 Medium" panose="020B0503030302020204" pitchFamily="34" charset="-127"/>
                <a:ea typeface="에스코어 드림 5 Medium" panose="020B0503030302020204" pitchFamily="34" charset="-127"/>
              </a:rPr>
              <a:t>1</a:t>
            </a:r>
            <a:r>
              <a:rPr lang="ko-KR" altLang="en-US" sz="2400" kern="0" spc="-100" dirty="0">
                <a:solidFill>
                  <a:schemeClr val="bg1"/>
                </a:solidFill>
                <a:latin typeface="에스코어 드림 5 Medium" panose="020B0503030302020204" pitchFamily="34" charset="-127"/>
                <a:ea typeface="에스코어 드림 5 Medium" panose="020B0503030302020204" pitchFamily="34" charset="-127"/>
              </a:rPr>
              <a:t>인 가구 원인</a:t>
            </a:r>
            <a:endParaRPr lang="en-US" sz="2400" kern="0" spc="-100" dirty="0">
              <a:solidFill>
                <a:schemeClr val="bg1"/>
              </a:solidFill>
              <a:latin typeface="에스코어 드림 5 Medium" panose="020B0503030302020204" pitchFamily="34" charset="-127"/>
              <a:ea typeface="에스코어 드림 5 Medium" panose="020B0503030302020204" pitchFamily="34" charset="-127"/>
            </a:endParaRPr>
          </a:p>
        </p:txBody>
      </p:sp>
      <p:pic>
        <p:nvPicPr>
          <p:cNvPr id="4" name="그림 3">
            <a:extLst>
              <a:ext uri="{FF2B5EF4-FFF2-40B4-BE49-F238E27FC236}">
                <a16:creationId xmlns:a16="http://schemas.microsoft.com/office/drawing/2014/main" id="{82D454F5-6904-C677-312C-1131574E27D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19458" y="2640527"/>
            <a:ext cx="6924542" cy="7033539"/>
          </a:xfrm>
          <a:prstGeom prst="rect">
            <a:avLst/>
          </a:prstGeom>
        </p:spPr>
      </p:pic>
      <p:grpSp>
        <p:nvGrpSpPr>
          <p:cNvPr id="56" name="그룹 1009">
            <a:extLst>
              <a:ext uri="{FF2B5EF4-FFF2-40B4-BE49-F238E27FC236}">
                <a16:creationId xmlns:a16="http://schemas.microsoft.com/office/drawing/2014/main" id="{AA65622D-67BC-73B5-220A-E8AF693BC79E}"/>
              </a:ext>
            </a:extLst>
          </p:cNvPr>
          <p:cNvGrpSpPr/>
          <p:nvPr/>
        </p:nvGrpSpPr>
        <p:grpSpPr>
          <a:xfrm>
            <a:off x="10555069" y="6642635"/>
            <a:ext cx="1310087" cy="1488676"/>
            <a:chOff x="4079365" y="4398991"/>
            <a:chExt cx="809524" cy="855507"/>
          </a:xfrm>
        </p:grpSpPr>
        <p:grpSp>
          <p:nvGrpSpPr>
            <p:cNvPr id="58" name="그룹 1010">
              <a:extLst>
                <a:ext uri="{FF2B5EF4-FFF2-40B4-BE49-F238E27FC236}">
                  <a16:creationId xmlns:a16="http://schemas.microsoft.com/office/drawing/2014/main" id="{FF0E8A16-B722-8401-7A1B-376F7BC7E4BE}"/>
                </a:ext>
              </a:extLst>
            </p:cNvPr>
            <p:cNvGrpSpPr/>
            <p:nvPr/>
          </p:nvGrpSpPr>
          <p:grpSpPr>
            <a:xfrm>
              <a:off x="4079365" y="4398991"/>
              <a:ext cx="809524" cy="855507"/>
              <a:chOff x="4079365" y="4398991"/>
              <a:chExt cx="809524" cy="855507"/>
            </a:xfrm>
          </p:grpSpPr>
          <p:pic>
            <p:nvPicPr>
              <p:cNvPr id="62" name="Object 30">
                <a:extLst>
                  <a:ext uri="{FF2B5EF4-FFF2-40B4-BE49-F238E27FC236}">
                    <a16:creationId xmlns:a16="http://schemas.microsoft.com/office/drawing/2014/main" id="{65A8DE6D-44BD-6A4B-C4D7-2A5D942D89EA}"/>
                  </a:ext>
                </a:extLst>
              </p:cNvPr>
              <p:cNvPicPr>
                <a:picLocks noChangeAspect="1"/>
              </p:cNvPicPr>
              <p:nvPr/>
            </p:nvPicPr>
            <p:blipFill>
              <a:blip r:embed="rId13" cstate="print">
                <a:duotone>
                  <a:schemeClr val="accent4">
                    <a:shade val="45000"/>
                    <a:satMod val="135000"/>
                  </a:schemeClr>
                  <a:prstClr val="white"/>
                </a:duotone>
              </a:blip>
              <a:stretch>
                <a:fillRect/>
              </a:stretch>
            </p:blipFill>
            <p:spPr>
              <a:xfrm>
                <a:off x="4079365" y="4398991"/>
                <a:ext cx="809524" cy="855507"/>
              </a:xfrm>
              <a:prstGeom prst="rect">
                <a:avLst/>
              </a:prstGeom>
            </p:spPr>
          </p:pic>
        </p:grpSp>
        <p:grpSp>
          <p:nvGrpSpPr>
            <p:cNvPr id="59" name="그룹 1011">
              <a:extLst>
                <a:ext uri="{FF2B5EF4-FFF2-40B4-BE49-F238E27FC236}">
                  <a16:creationId xmlns:a16="http://schemas.microsoft.com/office/drawing/2014/main" id="{7529ECD1-DA39-5D6F-3A1D-E04919EC44D7}"/>
                </a:ext>
              </a:extLst>
            </p:cNvPr>
            <p:cNvGrpSpPr/>
            <p:nvPr/>
          </p:nvGrpSpPr>
          <p:grpSpPr>
            <a:xfrm>
              <a:off x="4289672" y="4562081"/>
              <a:ext cx="394287" cy="433108"/>
              <a:chOff x="4289672" y="4562081"/>
              <a:chExt cx="394287" cy="433108"/>
            </a:xfrm>
          </p:grpSpPr>
          <p:pic>
            <p:nvPicPr>
              <p:cNvPr id="61" name="Object 33">
                <a:extLst>
                  <a:ext uri="{FF2B5EF4-FFF2-40B4-BE49-F238E27FC236}">
                    <a16:creationId xmlns:a16="http://schemas.microsoft.com/office/drawing/2014/main" id="{010B000E-A58D-6BDE-6A90-1A8730077C2E}"/>
                  </a:ext>
                </a:extLst>
              </p:cNvPr>
              <p:cNvPicPr>
                <a:picLocks noChangeAspect="1"/>
              </p:cNvPicPr>
              <p:nvPr/>
            </p:nvPicPr>
            <p:blipFill>
              <a:blip r:embed="rId14" cstate="print">
                <a:duotone>
                  <a:schemeClr val="accent4">
                    <a:shade val="45000"/>
                    <a:satMod val="135000"/>
                  </a:schemeClr>
                  <a:prstClr val="white"/>
                </a:duotone>
              </a:blip>
              <a:stretch>
                <a:fillRect/>
              </a:stretch>
            </p:blipFill>
            <p:spPr>
              <a:xfrm>
                <a:off x="4289672" y="4562081"/>
                <a:ext cx="394287" cy="433108"/>
              </a:xfrm>
              <a:prstGeom prst="rect">
                <a:avLst/>
              </a:prstGeom>
            </p:spPr>
          </p:pic>
        </p:grpSp>
      </p:grpSp>
      <p:sp>
        <p:nvSpPr>
          <p:cNvPr id="67" name="Object 28">
            <a:extLst>
              <a:ext uri="{FF2B5EF4-FFF2-40B4-BE49-F238E27FC236}">
                <a16:creationId xmlns:a16="http://schemas.microsoft.com/office/drawing/2014/main" id="{20E6CD56-9763-FBD4-3002-99CBE08A48C3}"/>
              </a:ext>
            </a:extLst>
          </p:cNvPr>
          <p:cNvSpPr txBox="1"/>
          <p:nvPr/>
        </p:nvSpPr>
        <p:spPr>
          <a:xfrm>
            <a:off x="11802185" y="7464640"/>
            <a:ext cx="3411318" cy="461665"/>
          </a:xfrm>
          <a:prstGeom prst="rect">
            <a:avLst/>
          </a:prstGeom>
          <a:noFill/>
        </p:spPr>
        <p:txBody>
          <a:bodyPr wrap="square" rtlCol="0" anchor="t">
            <a:spAutoFit/>
          </a:bodyPr>
          <a:lstStyle/>
          <a:p>
            <a:pPr algn="ctr"/>
            <a:r>
              <a:rPr lang="en-US" sz="2400" kern="0" spc="-100" dirty="0">
                <a:solidFill>
                  <a:schemeClr val="bg1"/>
                </a:solidFill>
                <a:latin typeface="에스코어 드림 5 Medium" panose="020B0503030302020204" pitchFamily="34" charset="-127"/>
                <a:ea typeface="에스코어 드림 5 Medium" panose="020B0503030302020204" pitchFamily="34" charset="-127"/>
              </a:rPr>
              <a:t>1</a:t>
            </a:r>
            <a:r>
              <a:rPr lang="ko-KR" altLang="en-US" sz="2400" kern="0" spc="-100" dirty="0">
                <a:solidFill>
                  <a:schemeClr val="bg1"/>
                </a:solidFill>
                <a:latin typeface="에스코어 드림 5 Medium" panose="020B0503030302020204" pitchFamily="34" charset="-127"/>
                <a:ea typeface="에스코어 드림 5 Medium" panose="020B0503030302020204" pitchFamily="34" charset="-127"/>
              </a:rPr>
              <a:t>인 가구 증가 추세</a:t>
            </a:r>
            <a:endParaRPr lang="en-US" sz="2400" kern="0" spc="-100" dirty="0">
              <a:solidFill>
                <a:schemeClr val="bg1"/>
              </a:solidFill>
              <a:latin typeface="에스코어 드림 5 Medium" panose="020B0503030302020204" pitchFamily="34" charset="-127"/>
              <a:ea typeface="에스코어 드림 5 Medium" panose="020B0503030302020204" pitchFamily="34" charset="-127"/>
            </a:endParaRPr>
          </a:p>
        </p:txBody>
      </p:sp>
      <p:grpSp>
        <p:nvGrpSpPr>
          <p:cNvPr id="68" name="그룹 1009">
            <a:extLst>
              <a:ext uri="{FF2B5EF4-FFF2-40B4-BE49-F238E27FC236}">
                <a16:creationId xmlns:a16="http://schemas.microsoft.com/office/drawing/2014/main" id="{D3B470B7-8BA4-78FD-CC7D-9C9FEC7F4CC2}"/>
              </a:ext>
            </a:extLst>
          </p:cNvPr>
          <p:cNvGrpSpPr/>
          <p:nvPr/>
        </p:nvGrpSpPr>
        <p:grpSpPr>
          <a:xfrm>
            <a:off x="10555070" y="4451006"/>
            <a:ext cx="1310087" cy="1488676"/>
            <a:chOff x="4079365" y="4398991"/>
            <a:chExt cx="809524" cy="855507"/>
          </a:xfrm>
        </p:grpSpPr>
        <p:grpSp>
          <p:nvGrpSpPr>
            <p:cNvPr id="70" name="그룹 1010">
              <a:extLst>
                <a:ext uri="{FF2B5EF4-FFF2-40B4-BE49-F238E27FC236}">
                  <a16:creationId xmlns:a16="http://schemas.microsoft.com/office/drawing/2014/main" id="{B6E27DA1-E1B3-0AB9-49CE-3A3E54158F46}"/>
                </a:ext>
              </a:extLst>
            </p:cNvPr>
            <p:cNvGrpSpPr/>
            <p:nvPr/>
          </p:nvGrpSpPr>
          <p:grpSpPr>
            <a:xfrm>
              <a:off x="4079365" y="4398991"/>
              <a:ext cx="809524" cy="855507"/>
              <a:chOff x="4079365" y="4398991"/>
              <a:chExt cx="809524" cy="855507"/>
            </a:xfrm>
          </p:grpSpPr>
          <p:pic>
            <p:nvPicPr>
              <p:cNvPr id="85" name="Object 30">
                <a:extLst>
                  <a:ext uri="{FF2B5EF4-FFF2-40B4-BE49-F238E27FC236}">
                    <a16:creationId xmlns:a16="http://schemas.microsoft.com/office/drawing/2014/main" id="{E9FFE7EE-2974-9843-F4B3-8262E816F8B7}"/>
                  </a:ext>
                </a:extLst>
              </p:cNvPr>
              <p:cNvPicPr>
                <a:picLocks noChangeAspect="1"/>
              </p:cNvPicPr>
              <p:nvPr/>
            </p:nvPicPr>
            <p:blipFill>
              <a:blip r:embed="rId13" cstate="print">
                <a:duotone>
                  <a:schemeClr val="accent4">
                    <a:shade val="45000"/>
                    <a:satMod val="135000"/>
                  </a:schemeClr>
                  <a:prstClr val="white"/>
                </a:duotone>
              </a:blip>
              <a:stretch>
                <a:fillRect/>
              </a:stretch>
            </p:blipFill>
            <p:spPr>
              <a:xfrm>
                <a:off x="4079365" y="4398991"/>
                <a:ext cx="809524" cy="855507"/>
              </a:xfrm>
              <a:prstGeom prst="rect">
                <a:avLst/>
              </a:prstGeom>
            </p:spPr>
          </p:pic>
        </p:grpSp>
        <p:grpSp>
          <p:nvGrpSpPr>
            <p:cNvPr id="74" name="그룹 1011">
              <a:extLst>
                <a:ext uri="{FF2B5EF4-FFF2-40B4-BE49-F238E27FC236}">
                  <a16:creationId xmlns:a16="http://schemas.microsoft.com/office/drawing/2014/main" id="{E47A17FD-AA5C-A4FB-3C10-0137160A21A5}"/>
                </a:ext>
              </a:extLst>
            </p:cNvPr>
            <p:cNvGrpSpPr/>
            <p:nvPr/>
          </p:nvGrpSpPr>
          <p:grpSpPr>
            <a:xfrm>
              <a:off x="4289672" y="4562081"/>
              <a:ext cx="394287" cy="433108"/>
              <a:chOff x="4289672" y="4562081"/>
              <a:chExt cx="394287" cy="433108"/>
            </a:xfrm>
          </p:grpSpPr>
          <p:pic>
            <p:nvPicPr>
              <p:cNvPr id="78" name="Object 33">
                <a:extLst>
                  <a:ext uri="{FF2B5EF4-FFF2-40B4-BE49-F238E27FC236}">
                    <a16:creationId xmlns:a16="http://schemas.microsoft.com/office/drawing/2014/main" id="{273BE41E-565B-413E-034E-31C454184F94}"/>
                  </a:ext>
                </a:extLst>
              </p:cNvPr>
              <p:cNvPicPr>
                <a:picLocks noChangeAspect="1"/>
              </p:cNvPicPr>
              <p:nvPr/>
            </p:nvPicPr>
            <p:blipFill>
              <a:blip r:embed="rId14" cstate="print">
                <a:duotone>
                  <a:schemeClr val="accent4">
                    <a:shade val="45000"/>
                    <a:satMod val="135000"/>
                  </a:schemeClr>
                  <a:prstClr val="white"/>
                </a:duotone>
              </a:blip>
              <a:stretch>
                <a:fillRect/>
              </a:stretch>
            </p:blipFill>
            <p:spPr>
              <a:xfrm>
                <a:off x="4289672" y="4562081"/>
                <a:ext cx="394287" cy="433108"/>
              </a:xfrm>
              <a:prstGeom prst="rect">
                <a:avLst/>
              </a:prstGeom>
            </p:spPr>
          </p:pic>
        </p:grpSp>
      </p:grpSp>
      <p:sp>
        <p:nvSpPr>
          <p:cNvPr id="94" name="Object 28">
            <a:extLst>
              <a:ext uri="{FF2B5EF4-FFF2-40B4-BE49-F238E27FC236}">
                <a16:creationId xmlns:a16="http://schemas.microsoft.com/office/drawing/2014/main" id="{68287892-EC19-7F65-D6A3-6774713D45B1}"/>
              </a:ext>
            </a:extLst>
          </p:cNvPr>
          <p:cNvSpPr txBox="1"/>
          <p:nvPr/>
        </p:nvSpPr>
        <p:spPr>
          <a:xfrm>
            <a:off x="11893230" y="5286104"/>
            <a:ext cx="3411318" cy="461665"/>
          </a:xfrm>
          <a:prstGeom prst="rect">
            <a:avLst/>
          </a:prstGeom>
          <a:noFill/>
        </p:spPr>
        <p:txBody>
          <a:bodyPr wrap="square" rtlCol="0" anchor="t">
            <a:spAutoFit/>
          </a:bodyPr>
          <a:lstStyle/>
          <a:p>
            <a:pPr algn="ctr"/>
            <a:r>
              <a:rPr lang="en-US" sz="2400" kern="0" spc="-100" dirty="0">
                <a:solidFill>
                  <a:schemeClr val="bg1"/>
                </a:solidFill>
                <a:latin typeface="에스코어 드림 5 Medium" panose="020B0503030302020204" pitchFamily="34" charset="-127"/>
                <a:ea typeface="에스코어 드림 5 Medium" panose="020B0503030302020204" pitchFamily="34" charset="-127"/>
              </a:rPr>
              <a:t>1</a:t>
            </a:r>
            <a:r>
              <a:rPr lang="ko-KR" altLang="en-US" sz="2400" kern="0" spc="-100" dirty="0">
                <a:solidFill>
                  <a:schemeClr val="bg1"/>
                </a:solidFill>
                <a:latin typeface="에스코어 드림 5 Medium" panose="020B0503030302020204" pitchFamily="34" charset="-127"/>
                <a:ea typeface="에스코어 드림 5 Medium" panose="020B0503030302020204" pitchFamily="34" charset="-127"/>
              </a:rPr>
              <a:t>인 가구 </a:t>
            </a:r>
            <a:r>
              <a:rPr lang="ko-KR" altLang="en-US" sz="2400" kern="0" spc="-100" dirty="0" err="1">
                <a:solidFill>
                  <a:schemeClr val="bg1"/>
                </a:solidFill>
                <a:latin typeface="에스코어 드림 5 Medium" panose="020B0503030302020204" pitchFamily="34" charset="-127"/>
                <a:ea typeface="에스코어 드림 5 Medium" panose="020B0503030302020204" pitchFamily="34" charset="-127"/>
              </a:rPr>
              <a:t>간편식</a:t>
            </a:r>
            <a:r>
              <a:rPr lang="ko-KR" altLang="en-US" sz="2400" kern="0" spc="-100" dirty="0">
                <a:solidFill>
                  <a:schemeClr val="bg1"/>
                </a:solidFill>
                <a:latin typeface="에스코어 드림 5 Medium" panose="020B0503030302020204" pitchFamily="34" charset="-127"/>
                <a:ea typeface="에스코어 드림 5 Medium" panose="020B0503030302020204" pitchFamily="34" charset="-127"/>
              </a:rPr>
              <a:t> 이용률</a:t>
            </a:r>
            <a:endParaRPr lang="en-US" sz="2400" kern="0" spc="-100" dirty="0">
              <a:solidFill>
                <a:schemeClr val="bg1"/>
              </a:solidFill>
              <a:latin typeface="에스코어 드림 5 Medium" panose="020B0503030302020204" pitchFamily="34" charset="-127"/>
              <a:ea typeface="에스코어 드림 5 Medium" panose="020B0503030302020204" pitchFamily="34" charset="-127"/>
            </a:endParaRPr>
          </a:p>
        </p:txBody>
      </p:sp>
      <p:grpSp>
        <p:nvGrpSpPr>
          <p:cNvPr id="20" name="그룹 19">
            <a:extLst>
              <a:ext uri="{FF2B5EF4-FFF2-40B4-BE49-F238E27FC236}">
                <a16:creationId xmlns:a16="http://schemas.microsoft.com/office/drawing/2014/main" id="{422687D1-9EE3-27A3-ACA2-7EAA1C0E83CC}"/>
              </a:ext>
            </a:extLst>
          </p:cNvPr>
          <p:cNvGrpSpPr/>
          <p:nvPr/>
        </p:nvGrpSpPr>
        <p:grpSpPr>
          <a:xfrm>
            <a:off x="11622297" y="3921916"/>
            <a:ext cx="3801960" cy="749880"/>
            <a:chOff x="11622297" y="3921916"/>
            <a:chExt cx="3801960" cy="749880"/>
          </a:xfrm>
        </p:grpSpPr>
        <mc:AlternateContent xmlns:mc="http://schemas.openxmlformats.org/markup-compatibility/2006" xmlns:p14="http://schemas.microsoft.com/office/powerpoint/2010/main">
          <mc:Choice Requires="p14">
            <p:contentPart p14:bwMode="auto" r:id="rId16">
              <p14:nvContentPartPr>
                <p14:cNvPr id="5" name="잉크 4">
                  <a:extLst>
                    <a:ext uri="{FF2B5EF4-FFF2-40B4-BE49-F238E27FC236}">
                      <a16:creationId xmlns:a16="http://schemas.microsoft.com/office/drawing/2014/main" id="{60721A09-FAF1-4F05-4C24-27E1649FEEEA}"/>
                    </a:ext>
                  </a:extLst>
                </p14:cNvPr>
                <p14:cNvContentPartPr/>
                <p14:nvPr/>
              </p14:nvContentPartPr>
              <p14:xfrm>
                <a:off x="11622297" y="4187956"/>
                <a:ext cx="383040" cy="172440"/>
              </p14:xfrm>
            </p:contentPart>
          </mc:Choice>
          <mc:Fallback xmlns="">
            <p:pic>
              <p:nvPicPr>
                <p:cNvPr id="5" name="잉크 4">
                  <a:extLst>
                    <a:ext uri="{FF2B5EF4-FFF2-40B4-BE49-F238E27FC236}">
                      <a16:creationId xmlns:a16="http://schemas.microsoft.com/office/drawing/2014/main" id="{60721A09-FAF1-4F05-4C24-27E1649FEEEA}"/>
                    </a:ext>
                  </a:extLst>
                </p:cNvPr>
                <p:cNvPicPr/>
                <p:nvPr/>
              </p:nvPicPr>
              <p:blipFill>
                <a:blip r:embed="rId17"/>
                <a:stretch>
                  <a:fillRect/>
                </a:stretch>
              </p:blipFill>
              <p:spPr>
                <a:xfrm>
                  <a:off x="11613305" y="4178956"/>
                  <a:ext cx="400663"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 name="잉크 5">
                  <a:extLst>
                    <a:ext uri="{FF2B5EF4-FFF2-40B4-BE49-F238E27FC236}">
                      <a16:creationId xmlns:a16="http://schemas.microsoft.com/office/drawing/2014/main" id="{C5A6AB1E-0A1B-04E2-1227-5B6076CABA28}"/>
                    </a:ext>
                  </a:extLst>
                </p14:cNvPr>
                <p14:cNvContentPartPr/>
                <p14:nvPr/>
              </p14:nvContentPartPr>
              <p14:xfrm>
                <a:off x="12030537" y="4239796"/>
                <a:ext cx="164520" cy="19080"/>
              </p14:xfrm>
            </p:contentPart>
          </mc:Choice>
          <mc:Fallback xmlns="">
            <p:pic>
              <p:nvPicPr>
                <p:cNvPr id="6" name="잉크 5">
                  <a:extLst>
                    <a:ext uri="{FF2B5EF4-FFF2-40B4-BE49-F238E27FC236}">
                      <a16:creationId xmlns:a16="http://schemas.microsoft.com/office/drawing/2014/main" id="{C5A6AB1E-0A1B-04E2-1227-5B6076CABA28}"/>
                    </a:ext>
                  </a:extLst>
                </p:cNvPr>
                <p:cNvPicPr/>
                <p:nvPr/>
              </p:nvPicPr>
              <p:blipFill>
                <a:blip r:embed="rId19"/>
                <a:stretch>
                  <a:fillRect/>
                </a:stretch>
              </p:blipFill>
              <p:spPr>
                <a:xfrm>
                  <a:off x="12021537" y="4230623"/>
                  <a:ext cx="182160" cy="3705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 name="잉크 6">
                  <a:extLst>
                    <a:ext uri="{FF2B5EF4-FFF2-40B4-BE49-F238E27FC236}">
                      <a16:creationId xmlns:a16="http://schemas.microsoft.com/office/drawing/2014/main" id="{76E0A8E9-5168-076D-C4CF-993E2B59C279}"/>
                    </a:ext>
                  </a:extLst>
                </p14:cNvPr>
                <p14:cNvContentPartPr/>
                <p14:nvPr/>
              </p14:nvContentPartPr>
              <p14:xfrm>
                <a:off x="12055017" y="4230436"/>
                <a:ext cx="209880" cy="52920"/>
              </p14:xfrm>
            </p:contentPart>
          </mc:Choice>
          <mc:Fallback xmlns="">
            <p:pic>
              <p:nvPicPr>
                <p:cNvPr id="7" name="잉크 6">
                  <a:extLst>
                    <a:ext uri="{FF2B5EF4-FFF2-40B4-BE49-F238E27FC236}">
                      <a16:creationId xmlns:a16="http://schemas.microsoft.com/office/drawing/2014/main" id="{76E0A8E9-5168-076D-C4CF-993E2B59C279}"/>
                    </a:ext>
                  </a:extLst>
                </p:cNvPr>
                <p:cNvPicPr/>
                <p:nvPr/>
              </p:nvPicPr>
              <p:blipFill>
                <a:blip r:embed="rId21"/>
                <a:stretch>
                  <a:fillRect/>
                </a:stretch>
              </p:blipFill>
              <p:spPr>
                <a:xfrm>
                  <a:off x="12046017" y="4221374"/>
                  <a:ext cx="227520" cy="7068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 name="잉크 7">
                  <a:extLst>
                    <a:ext uri="{FF2B5EF4-FFF2-40B4-BE49-F238E27FC236}">
                      <a16:creationId xmlns:a16="http://schemas.microsoft.com/office/drawing/2014/main" id="{BB384B0C-0658-CF49-6C57-C5215562B39A}"/>
                    </a:ext>
                  </a:extLst>
                </p14:cNvPr>
                <p14:cNvContentPartPr/>
                <p14:nvPr/>
              </p14:nvContentPartPr>
              <p14:xfrm>
                <a:off x="12170937" y="4041796"/>
                <a:ext cx="173160" cy="282240"/>
              </p14:xfrm>
            </p:contentPart>
          </mc:Choice>
          <mc:Fallback xmlns="">
            <p:pic>
              <p:nvPicPr>
                <p:cNvPr id="8" name="잉크 7">
                  <a:extLst>
                    <a:ext uri="{FF2B5EF4-FFF2-40B4-BE49-F238E27FC236}">
                      <a16:creationId xmlns:a16="http://schemas.microsoft.com/office/drawing/2014/main" id="{BB384B0C-0658-CF49-6C57-C5215562B39A}"/>
                    </a:ext>
                  </a:extLst>
                </p:cNvPr>
                <p:cNvPicPr/>
                <p:nvPr/>
              </p:nvPicPr>
              <p:blipFill>
                <a:blip r:embed="rId23"/>
                <a:stretch>
                  <a:fillRect/>
                </a:stretch>
              </p:blipFill>
              <p:spPr>
                <a:xfrm>
                  <a:off x="12161937" y="4032796"/>
                  <a:ext cx="1908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 name="잉크 8">
                  <a:extLst>
                    <a:ext uri="{FF2B5EF4-FFF2-40B4-BE49-F238E27FC236}">
                      <a16:creationId xmlns:a16="http://schemas.microsoft.com/office/drawing/2014/main" id="{A7D4E808-0C10-816E-C24B-5CBE7DDF53DD}"/>
                    </a:ext>
                  </a:extLst>
                </p14:cNvPr>
                <p14:cNvContentPartPr/>
                <p14:nvPr/>
              </p14:nvContentPartPr>
              <p14:xfrm>
                <a:off x="12007137" y="4402876"/>
                <a:ext cx="376920" cy="196200"/>
              </p14:xfrm>
            </p:contentPart>
          </mc:Choice>
          <mc:Fallback xmlns="">
            <p:pic>
              <p:nvPicPr>
                <p:cNvPr id="9" name="잉크 8">
                  <a:extLst>
                    <a:ext uri="{FF2B5EF4-FFF2-40B4-BE49-F238E27FC236}">
                      <a16:creationId xmlns:a16="http://schemas.microsoft.com/office/drawing/2014/main" id="{A7D4E808-0C10-816E-C24B-5CBE7DDF53DD}"/>
                    </a:ext>
                  </a:extLst>
                </p:cNvPr>
                <p:cNvPicPr/>
                <p:nvPr/>
              </p:nvPicPr>
              <p:blipFill>
                <a:blip r:embed="rId25"/>
                <a:stretch>
                  <a:fillRect/>
                </a:stretch>
              </p:blipFill>
              <p:spPr>
                <a:xfrm>
                  <a:off x="11998137" y="4393876"/>
                  <a:ext cx="3945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 name="잉크 9">
                  <a:extLst>
                    <a:ext uri="{FF2B5EF4-FFF2-40B4-BE49-F238E27FC236}">
                      <a16:creationId xmlns:a16="http://schemas.microsoft.com/office/drawing/2014/main" id="{3C2F99A5-8784-2F18-8CD2-7DD324757AFA}"/>
                    </a:ext>
                  </a:extLst>
                </p14:cNvPr>
                <p14:cNvContentPartPr/>
                <p14:nvPr/>
              </p14:nvContentPartPr>
              <p14:xfrm>
                <a:off x="12531297" y="4113796"/>
                <a:ext cx="150120" cy="137520"/>
              </p14:xfrm>
            </p:contentPart>
          </mc:Choice>
          <mc:Fallback xmlns="">
            <p:pic>
              <p:nvPicPr>
                <p:cNvPr id="10" name="잉크 9">
                  <a:extLst>
                    <a:ext uri="{FF2B5EF4-FFF2-40B4-BE49-F238E27FC236}">
                      <a16:creationId xmlns:a16="http://schemas.microsoft.com/office/drawing/2014/main" id="{3C2F99A5-8784-2F18-8CD2-7DD324757AFA}"/>
                    </a:ext>
                  </a:extLst>
                </p:cNvPr>
                <p:cNvPicPr/>
                <p:nvPr/>
              </p:nvPicPr>
              <p:blipFill>
                <a:blip r:embed="rId27"/>
                <a:stretch>
                  <a:fillRect/>
                </a:stretch>
              </p:blipFill>
              <p:spPr>
                <a:xfrm>
                  <a:off x="12522297" y="4104772"/>
                  <a:ext cx="167760" cy="15520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1" name="잉크 10">
                  <a:extLst>
                    <a:ext uri="{FF2B5EF4-FFF2-40B4-BE49-F238E27FC236}">
                      <a16:creationId xmlns:a16="http://schemas.microsoft.com/office/drawing/2014/main" id="{510A67EE-1E69-0865-FDB5-416B6233062E}"/>
                    </a:ext>
                  </a:extLst>
                </p14:cNvPr>
                <p14:cNvContentPartPr/>
                <p14:nvPr/>
              </p14:nvContentPartPr>
              <p14:xfrm>
                <a:off x="12416097" y="4235116"/>
                <a:ext cx="762840" cy="436680"/>
              </p14:xfrm>
            </p:contentPart>
          </mc:Choice>
          <mc:Fallback xmlns="">
            <p:pic>
              <p:nvPicPr>
                <p:cNvPr id="11" name="잉크 10">
                  <a:extLst>
                    <a:ext uri="{FF2B5EF4-FFF2-40B4-BE49-F238E27FC236}">
                      <a16:creationId xmlns:a16="http://schemas.microsoft.com/office/drawing/2014/main" id="{510A67EE-1E69-0865-FDB5-416B6233062E}"/>
                    </a:ext>
                  </a:extLst>
                </p:cNvPr>
                <p:cNvPicPr/>
                <p:nvPr/>
              </p:nvPicPr>
              <p:blipFill>
                <a:blip r:embed="rId29"/>
                <a:stretch>
                  <a:fillRect/>
                </a:stretch>
              </p:blipFill>
              <p:spPr>
                <a:xfrm>
                  <a:off x="12407097" y="4226116"/>
                  <a:ext cx="780480" cy="454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 name="잉크 11">
                  <a:extLst>
                    <a:ext uri="{FF2B5EF4-FFF2-40B4-BE49-F238E27FC236}">
                      <a16:creationId xmlns:a16="http://schemas.microsoft.com/office/drawing/2014/main" id="{16619D89-1E85-2574-03A3-EFA56FC2D564}"/>
                    </a:ext>
                  </a:extLst>
                </p14:cNvPr>
                <p14:cNvContentPartPr/>
                <p14:nvPr/>
              </p14:nvContentPartPr>
              <p14:xfrm>
                <a:off x="13402137" y="4282636"/>
                <a:ext cx="237960" cy="122400"/>
              </p14:xfrm>
            </p:contentPart>
          </mc:Choice>
          <mc:Fallback xmlns="">
            <p:pic>
              <p:nvPicPr>
                <p:cNvPr id="12" name="잉크 11">
                  <a:extLst>
                    <a:ext uri="{FF2B5EF4-FFF2-40B4-BE49-F238E27FC236}">
                      <a16:creationId xmlns:a16="http://schemas.microsoft.com/office/drawing/2014/main" id="{16619D89-1E85-2574-03A3-EFA56FC2D564}"/>
                    </a:ext>
                  </a:extLst>
                </p:cNvPr>
                <p:cNvPicPr/>
                <p:nvPr/>
              </p:nvPicPr>
              <p:blipFill>
                <a:blip r:embed="rId31"/>
                <a:stretch>
                  <a:fillRect/>
                </a:stretch>
              </p:blipFill>
              <p:spPr>
                <a:xfrm>
                  <a:off x="13393151" y="4273636"/>
                  <a:ext cx="255573"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잉크 13">
                  <a:extLst>
                    <a:ext uri="{FF2B5EF4-FFF2-40B4-BE49-F238E27FC236}">
                      <a16:creationId xmlns:a16="http://schemas.microsoft.com/office/drawing/2014/main" id="{39043B04-835C-CEC7-4402-8C07812F044B}"/>
                    </a:ext>
                  </a:extLst>
                </p14:cNvPr>
                <p14:cNvContentPartPr/>
                <p14:nvPr/>
              </p14:nvContentPartPr>
              <p14:xfrm>
                <a:off x="13695897" y="3945676"/>
                <a:ext cx="164160" cy="563040"/>
              </p14:xfrm>
            </p:contentPart>
          </mc:Choice>
          <mc:Fallback xmlns="">
            <p:pic>
              <p:nvPicPr>
                <p:cNvPr id="14" name="잉크 13">
                  <a:extLst>
                    <a:ext uri="{FF2B5EF4-FFF2-40B4-BE49-F238E27FC236}">
                      <a16:creationId xmlns:a16="http://schemas.microsoft.com/office/drawing/2014/main" id="{39043B04-835C-CEC7-4402-8C07812F044B}"/>
                    </a:ext>
                  </a:extLst>
                </p:cNvPr>
                <p:cNvPicPr/>
                <p:nvPr/>
              </p:nvPicPr>
              <p:blipFill>
                <a:blip r:embed="rId33"/>
                <a:stretch>
                  <a:fillRect/>
                </a:stretch>
              </p:blipFill>
              <p:spPr>
                <a:xfrm>
                  <a:off x="13686877" y="3936676"/>
                  <a:ext cx="181839" cy="58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 name="잉크 15">
                  <a:extLst>
                    <a:ext uri="{FF2B5EF4-FFF2-40B4-BE49-F238E27FC236}">
                      <a16:creationId xmlns:a16="http://schemas.microsoft.com/office/drawing/2014/main" id="{20ECD14B-3D6E-1BD6-7515-CAC32FFE74EF}"/>
                    </a:ext>
                  </a:extLst>
                </p14:cNvPr>
                <p14:cNvContentPartPr/>
                <p14:nvPr/>
              </p14:nvContentPartPr>
              <p14:xfrm>
                <a:off x="14172537" y="3993916"/>
                <a:ext cx="89280" cy="360"/>
              </p14:xfrm>
            </p:contentPart>
          </mc:Choice>
          <mc:Fallback xmlns="">
            <p:pic>
              <p:nvPicPr>
                <p:cNvPr id="16" name="잉크 15">
                  <a:extLst>
                    <a:ext uri="{FF2B5EF4-FFF2-40B4-BE49-F238E27FC236}">
                      <a16:creationId xmlns:a16="http://schemas.microsoft.com/office/drawing/2014/main" id="{20ECD14B-3D6E-1BD6-7515-CAC32FFE74EF}"/>
                    </a:ext>
                  </a:extLst>
                </p:cNvPr>
                <p:cNvPicPr/>
                <p:nvPr/>
              </p:nvPicPr>
              <p:blipFill>
                <a:blip r:embed="rId35"/>
                <a:stretch>
                  <a:fillRect/>
                </a:stretch>
              </p:blipFill>
              <p:spPr>
                <a:xfrm>
                  <a:off x="14163537" y="3984916"/>
                  <a:ext cx="106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7" name="잉크 16">
                  <a:extLst>
                    <a:ext uri="{FF2B5EF4-FFF2-40B4-BE49-F238E27FC236}">
                      <a16:creationId xmlns:a16="http://schemas.microsoft.com/office/drawing/2014/main" id="{F28089A7-1CE2-96F9-1411-C89DFD43A04B}"/>
                    </a:ext>
                  </a:extLst>
                </p14:cNvPr>
                <p14:cNvContentPartPr/>
                <p14:nvPr/>
              </p14:nvContentPartPr>
              <p14:xfrm>
                <a:off x="14121417" y="3993916"/>
                <a:ext cx="124200" cy="285120"/>
              </p14:xfrm>
            </p:contentPart>
          </mc:Choice>
          <mc:Fallback xmlns="">
            <p:pic>
              <p:nvPicPr>
                <p:cNvPr id="17" name="잉크 16">
                  <a:extLst>
                    <a:ext uri="{FF2B5EF4-FFF2-40B4-BE49-F238E27FC236}">
                      <a16:creationId xmlns:a16="http://schemas.microsoft.com/office/drawing/2014/main" id="{F28089A7-1CE2-96F9-1411-C89DFD43A04B}"/>
                    </a:ext>
                  </a:extLst>
                </p:cNvPr>
                <p:cNvPicPr/>
                <p:nvPr/>
              </p:nvPicPr>
              <p:blipFill>
                <a:blip r:embed="rId37"/>
                <a:stretch>
                  <a:fillRect/>
                </a:stretch>
              </p:blipFill>
              <p:spPr>
                <a:xfrm>
                  <a:off x="14112417" y="3984916"/>
                  <a:ext cx="14184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8" name="잉크 17">
                  <a:extLst>
                    <a:ext uri="{FF2B5EF4-FFF2-40B4-BE49-F238E27FC236}">
                      <a16:creationId xmlns:a16="http://schemas.microsoft.com/office/drawing/2014/main" id="{B5911587-E315-65FA-A399-3ADF30985797}"/>
                    </a:ext>
                  </a:extLst>
                </p14:cNvPr>
                <p14:cNvContentPartPr/>
                <p14:nvPr/>
              </p14:nvContentPartPr>
              <p14:xfrm>
                <a:off x="14101257" y="3921916"/>
                <a:ext cx="504720" cy="468720"/>
              </p14:xfrm>
            </p:contentPart>
          </mc:Choice>
          <mc:Fallback xmlns="">
            <p:pic>
              <p:nvPicPr>
                <p:cNvPr id="18" name="잉크 17">
                  <a:extLst>
                    <a:ext uri="{FF2B5EF4-FFF2-40B4-BE49-F238E27FC236}">
                      <a16:creationId xmlns:a16="http://schemas.microsoft.com/office/drawing/2014/main" id="{B5911587-E315-65FA-A399-3ADF30985797}"/>
                    </a:ext>
                  </a:extLst>
                </p:cNvPr>
                <p:cNvPicPr/>
                <p:nvPr/>
              </p:nvPicPr>
              <p:blipFill>
                <a:blip r:embed="rId39"/>
                <a:stretch>
                  <a:fillRect/>
                </a:stretch>
              </p:blipFill>
              <p:spPr>
                <a:xfrm>
                  <a:off x="14092263" y="3912909"/>
                  <a:ext cx="522347" cy="48637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9" name="잉크 18">
                  <a:extLst>
                    <a:ext uri="{FF2B5EF4-FFF2-40B4-BE49-F238E27FC236}">
                      <a16:creationId xmlns:a16="http://schemas.microsoft.com/office/drawing/2014/main" id="{C5EB1082-06FD-E5FA-BB77-E4E13931A8D0}"/>
                    </a:ext>
                  </a:extLst>
                </p14:cNvPr>
                <p14:cNvContentPartPr/>
                <p14:nvPr/>
              </p14:nvContentPartPr>
              <p14:xfrm>
                <a:off x="14774457" y="4237276"/>
                <a:ext cx="649800" cy="166320"/>
              </p14:xfrm>
            </p:contentPart>
          </mc:Choice>
          <mc:Fallback xmlns="">
            <p:pic>
              <p:nvPicPr>
                <p:cNvPr id="19" name="잉크 18">
                  <a:extLst>
                    <a:ext uri="{FF2B5EF4-FFF2-40B4-BE49-F238E27FC236}">
                      <a16:creationId xmlns:a16="http://schemas.microsoft.com/office/drawing/2014/main" id="{C5EB1082-06FD-E5FA-BB77-E4E13931A8D0}"/>
                    </a:ext>
                  </a:extLst>
                </p:cNvPr>
                <p:cNvPicPr/>
                <p:nvPr/>
              </p:nvPicPr>
              <p:blipFill>
                <a:blip r:embed="rId41"/>
                <a:stretch>
                  <a:fillRect/>
                </a:stretch>
              </p:blipFill>
              <p:spPr>
                <a:xfrm>
                  <a:off x="14765457" y="4228276"/>
                  <a:ext cx="667440" cy="183960"/>
                </a:xfrm>
                <a:prstGeom prst="rect">
                  <a:avLst/>
                </a:prstGeom>
              </p:spPr>
            </p:pic>
          </mc:Fallback>
        </mc:AlternateContent>
      </p:grpSp>
      <p:grpSp>
        <p:nvGrpSpPr>
          <p:cNvPr id="35" name="그룹 34">
            <a:extLst>
              <a:ext uri="{FF2B5EF4-FFF2-40B4-BE49-F238E27FC236}">
                <a16:creationId xmlns:a16="http://schemas.microsoft.com/office/drawing/2014/main" id="{61080E42-9425-588E-43BD-F829F2B2A8B5}"/>
              </a:ext>
            </a:extLst>
          </p:cNvPr>
          <p:cNvGrpSpPr/>
          <p:nvPr/>
        </p:nvGrpSpPr>
        <p:grpSpPr>
          <a:xfrm>
            <a:off x="3079497" y="-2671844"/>
            <a:ext cx="9318240" cy="1802520"/>
            <a:chOff x="3079497" y="-2671844"/>
            <a:chExt cx="9318240" cy="1802520"/>
          </a:xfrm>
        </p:grpSpPr>
        <mc:AlternateContent xmlns:mc="http://schemas.openxmlformats.org/markup-compatibility/2006" xmlns:p14="http://schemas.microsoft.com/office/powerpoint/2010/main">
          <mc:Choice Requires="p14">
            <p:contentPart p14:bwMode="auto" r:id="rId42">
              <p14:nvContentPartPr>
                <p14:cNvPr id="21" name="잉크 20">
                  <a:extLst>
                    <a:ext uri="{FF2B5EF4-FFF2-40B4-BE49-F238E27FC236}">
                      <a16:creationId xmlns:a16="http://schemas.microsoft.com/office/drawing/2014/main" id="{1F458F1D-6763-CF8A-87BD-643D44404729}"/>
                    </a:ext>
                  </a:extLst>
                </p14:cNvPr>
                <p14:cNvContentPartPr/>
                <p14:nvPr/>
              </p14:nvContentPartPr>
              <p14:xfrm>
                <a:off x="3079497" y="-1721804"/>
                <a:ext cx="3186000" cy="759240"/>
              </p14:xfrm>
            </p:contentPart>
          </mc:Choice>
          <mc:Fallback xmlns="">
            <p:pic>
              <p:nvPicPr>
                <p:cNvPr id="21" name="잉크 20">
                  <a:extLst>
                    <a:ext uri="{FF2B5EF4-FFF2-40B4-BE49-F238E27FC236}">
                      <a16:creationId xmlns:a16="http://schemas.microsoft.com/office/drawing/2014/main" id="{1F458F1D-6763-CF8A-87BD-643D44404729}"/>
                    </a:ext>
                  </a:extLst>
                </p:cNvPr>
                <p:cNvPicPr/>
                <p:nvPr/>
              </p:nvPicPr>
              <p:blipFill>
                <a:blip r:embed="rId43"/>
                <a:stretch>
                  <a:fillRect/>
                </a:stretch>
              </p:blipFill>
              <p:spPr>
                <a:xfrm>
                  <a:off x="3070497" y="-1730804"/>
                  <a:ext cx="3203640" cy="776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2" name="잉크 21">
                  <a:extLst>
                    <a:ext uri="{FF2B5EF4-FFF2-40B4-BE49-F238E27FC236}">
                      <a16:creationId xmlns:a16="http://schemas.microsoft.com/office/drawing/2014/main" id="{8C17E150-C01C-386B-7726-3641E10E535A}"/>
                    </a:ext>
                  </a:extLst>
                </p14:cNvPr>
                <p14:cNvContentPartPr/>
                <p14:nvPr/>
              </p14:nvContentPartPr>
              <p14:xfrm>
                <a:off x="7266657" y="-1588604"/>
                <a:ext cx="1287000" cy="25920"/>
              </p14:xfrm>
            </p:contentPart>
          </mc:Choice>
          <mc:Fallback xmlns="">
            <p:pic>
              <p:nvPicPr>
                <p:cNvPr id="22" name="잉크 21">
                  <a:extLst>
                    <a:ext uri="{FF2B5EF4-FFF2-40B4-BE49-F238E27FC236}">
                      <a16:creationId xmlns:a16="http://schemas.microsoft.com/office/drawing/2014/main" id="{8C17E150-C01C-386B-7726-3641E10E535A}"/>
                    </a:ext>
                  </a:extLst>
                </p:cNvPr>
                <p:cNvPicPr/>
                <p:nvPr/>
              </p:nvPicPr>
              <p:blipFill>
                <a:blip r:embed="rId45"/>
                <a:stretch>
                  <a:fillRect/>
                </a:stretch>
              </p:blipFill>
              <p:spPr>
                <a:xfrm>
                  <a:off x="7257657" y="-1597604"/>
                  <a:ext cx="13046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3" name="잉크 22">
                  <a:extLst>
                    <a:ext uri="{FF2B5EF4-FFF2-40B4-BE49-F238E27FC236}">
                      <a16:creationId xmlns:a16="http://schemas.microsoft.com/office/drawing/2014/main" id="{79217114-4365-E8F0-F8C5-A5B7C5827715}"/>
                    </a:ext>
                  </a:extLst>
                </p14:cNvPr>
                <p14:cNvContentPartPr/>
                <p14:nvPr/>
              </p14:nvContentPartPr>
              <p14:xfrm>
                <a:off x="8277177" y="-2069564"/>
                <a:ext cx="634320" cy="874800"/>
              </p14:xfrm>
            </p:contentPart>
          </mc:Choice>
          <mc:Fallback xmlns="">
            <p:pic>
              <p:nvPicPr>
                <p:cNvPr id="23" name="잉크 22">
                  <a:extLst>
                    <a:ext uri="{FF2B5EF4-FFF2-40B4-BE49-F238E27FC236}">
                      <a16:creationId xmlns:a16="http://schemas.microsoft.com/office/drawing/2014/main" id="{79217114-4365-E8F0-F8C5-A5B7C5827715}"/>
                    </a:ext>
                  </a:extLst>
                </p:cNvPr>
                <p:cNvPicPr/>
                <p:nvPr/>
              </p:nvPicPr>
              <p:blipFill>
                <a:blip r:embed="rId47"/>
                <a:stretch>
                  <a:fillRect/>
                </a:stretch>
              </p:blipFill>
              <p:spPr>
                <a:xfrm>
                  <a:off x="8268177" y="-2078564"/>
                  <a:ext cx="651960" cy="892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4" name="잉크 23">
                  <a:extLst>
                    <a:ext uri="{FF2B5EF4-FFF2-40B4-BE49-F238E27FC236}">
                      <a16:creationId xmlns:a16="http://schemas.microsoft.com/office/drawing/2014/main" id="{85901651-4F16-F619-6015-97272B1E266F}"/>
                    </a:ext>
                  </a:extLst>
                </p14:cNvPr>
                <p14:cNvContentPartPr/>
                <p14:nvPr/>
              </p14:nvContentPartPr>
              <p14:xfrm>
                <a:off x="9432417" y="-2019884"/>
                <a:ext cx="262080" cy="46080"/>
              </p14:xfrm>
            </p:contentPart>
          </mc:Choice>
          <mc:Fallback xmlns="">
            <p:pic>
              <p:nvPicPr>
                <p:cNvPr id="24" name="잉크 23">
                  <a:extLst>
                    <a:ext uri="{FF2B5EF4-FFF2-40B4-BE49-F238E27FC236}">
                      <a16:creationId xmlns:a16="http://schemas.microsoft.com/office/drawing/2014/main" id="{85901651-4F16-F619-6015-97272B1E266F}"/>
                    </a:ext>
                  </a:extLst>
                </p:cNvPr>
                <p:cNvPicPr/>
                <p:nvPr/>
              </p:nvPicPr>
              <p:blipFill>
                <a:blip r:embed="rId49"/>
                <a:stretch>
                  <a:fillRect/>
                </a:stretch>
              </p:blipFill>
              <p:spPr>
                <a:xfrm>
                  <a:off x="9423417" y="-2028884"/>
                  <a:ext cx="27972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5" name="잉크 24">
                  <a:extLst>
                    <a:ext uri="{FF2B5EF4-FFF2-40B4-BE49-F238E27FC236}">
                      <a16:creationId xmlns:a16="http://schemas.microsoft.com/office/drawing/2014/main" id="{8E315E54-45D9-A7A1-1094-88E128DDB3C6}"/>
                    </a:ext>
                  </a:extLst>
                </p14:cNvPr>
                <p14:cNvContentPartPr/>
                <p14:nvPr/>
              </p14:nvContentPartPr>
              <p14:xfrm>
                <a:off x="9430617" y="-1974164"/>
                <a:ext cx="622800" cy="725400"/>
              </p14:xfrm>
            </p:contentPart>
          </mc:Choice>
          <mc:Fallback xmlns="">
            <p:pic>
              <p:nvPicPr>
                <p:cNvPr id="25" name="잉크 24">
                  <a:extLst>
                    <a:ext uri="{FF2B5EF4-FFF2-40B4-BE49-F238E27FC236}">
                      <a16:creationId xmlns:a16="http://schemas.microsoft.com/office/drawing/2014/main" id="{8E315E54-45D9-A7A1-1094-88E128DDB3C6}"/>
                    </a:ext>
                  </a:extLst>
                </p:cNvPr>
                <p:cNvPicPr/>
                <p:nvPr/>
              </p:nvPicPr>
              <p:blipFill>
                <a:blip r:embed="rId51"/>
                <a:stretch>
                  <a:fillRect/>
                </a:stretch>
              </p:blipFill>
              <p:spPr>
                <a:xfrm>
                  <a:off x="9421612" y="-1983164"/>
                  <a:ext cx="640450" cy="743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6" name="잉크 25">
                  <a:extLst>
                    <a:ext uri="{FF2B5EF4-FFF2-40B4-BE49-F238E27FC236}">
                      <a16:creationId xmlns:a16="http://schemas.microsoft.com/office/drawing/2014/main" id="{6A4FB906-6897-60E1-E836-4EC9DB905DEF}"/>
                    </a:ext>
                  </a:extLst>
                </p14:cNvPr>
                <p14:cNvContentPartPr/>
                <p14:nvPr/>
              </p14:nvContentPartPr>
              <p14:xfrm>
                <a:off x="10058097" y="-2094404"/>
                <a:ext cx="169200" cy="839880"/>
              </p14:xfrm>
            </p:contentPart>
          </mc:Choice>
          <mc:Fallback xmlns="">
            <p:pic>
              <p:nvPicPr>
                <p:cNvPr id="26" name="잉크 25">
                  <a:extLst>
                    <a:ext uri="{FF2B5EF4-FFF2-40B4-BE49-F238E27FC236}">
                      <a16:creationId xmlns:a16="http://schemas.microsoft.com/office/drawing/2014/main" id="{6A4FB906-6897-60E1-E836-4EC9DB905DEF}"/>
                    </a:ext>
                  </a:extLst>
                </p:cNvPr>
                <p:cNvPicPr/>
                <p:nvPr/>
              </p:nvPicPr>
              <p:blipFill>
                <a:blip r:embed="rId53"/>
                <a:stretch>
                  <a:fillRect/>
                </a:stretch>
              </p:blipFill>
              <p:spPr>
                <a:xfrm>
                  <a:off x="10049097" y="-2103404"/>
                  <a:ext cx="186840" cy="857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7" name="잉크 26">
                  <a:extLst>
                    <a:ext uri="{FF2B5EF4-FFF2-40B4-BE49-F238E27FC236}">
                      <a16:creationId xmlns:a16="http://schemas.microsoft.com/office/drawing/2014/main" id="{AE1E1977-D401-BFDC-BB3E-F27EB99D954A}"/>
                    </a:ext>
                  </a:extLst>
                </p14:cNvPr>
                <p14:cNvContentPartPr/>
                <p14:nvPr/>
              </p14:nvContentPartPr>
              <p14:xfrm>
                <a:off x="10226217" y="-1660604"/>
                <a:ext cx="301680" cy="144000"/>
              </p14:xfrm>
            </p:contentPart>
          </mc:Choice>
          <mc:Fallback xmlns="">
            <p:pic>
              <p:nvPicPr>
                <p:cNvPr id="27" name="잉크 26">
                  <a:extLst>
                    <a:ext uri="{FF2B5EF4-FFF2-40B4-BE49-F238E27FC236}">
                      <a16:creationId xmlns:a16="http://schemas.microsoft.com/office/drawing/2014/main" id="{AE1E1977-D401-BFDC-BB3E-F27EB99D954A}"/>
                    </a:ext>
                  </a:extLst>
                </p:cNvPr>
                <p:cNvPicPr/>
                <p:nvPr/>
              </p:nvPicPr>
              <p:blipFill>
                <a:blip r:embed="rId55"/>
                <a:stretch>
                  <a:fillRect/>
                </a:stretch>
              </p:blipFill>
              <p:spPr>
                <a:xfrm>
                  <a:off x="10217217" y="-1669604"/>
                  <a:ext cx="3193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8" name="잉크 27">
                  <a:extLst>
                    <a:ext uri="{FF2B5EF4-FFF2-40B4-BE49-F238E27FC236}">
                      <a16:creationId xmlns:a16="http://schemas.microsoft.com/office/drawing/2014/main" id="{5ED9F1BE-FD7A-B86A-DC26-8B01480F0DA9}"/>
                    </a:ext>
                  </a:extLst>
                </p14:cNvPr>
                <p14:cNvContentPartPr/>
                <p14:nvPr/>
              </p14:nvContentPartPr>
              <p14:xfrm>
                <a:off x="10490817" y="-2238764"/>
                <a:ext cx="311760" cy="1369440"/>
              </p14:xfrm>
            </p:contentPart>
          </mc:Choice>
          <mc:Fallback xmlns="">
            <p:pic>
              <p:nvPicPr>
                <p:cNvPr id="28" name="잉크 27">
                  <a:extLst>
                    <a:ext uri="{FF2B5EF4-FFF2-40B4-BE49-F238E27FC236}">
                      <a16:creationId xmlns:a16="http://schemas.microsoft.com/office/drawing/2014/main" id="{5ED9F1BE-FD7A-B86A-DC26-8B01480F0DA9}"/>
                    </a:ext>
                  </a:extLst>
                </p:cNvPr>
                <p:cNvPicPr/>
                <p:nvPr/>
              </p:nvPicPr>
              <p:blipFill>
                <a:blip r:embed="rId57"/>
                <a:stretch>
                  <a:fillRect/>
                </a:stretch>
              </p:blipFill>
              <p:spPr>
                <a:xfrm>
                  <a:off x="10481827" y="-2247764"/>
                  <a:ext cx="329380" cy="1387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9" name="잉크 28">
                  <a:extLst>
                    <a:ext uri="{FF2B5EF4-FFF2-40B4-BE49-F238E27FC236}">
                      <a16:creationId xmlns:a16="http://schemas.microsoft.com/office/drawing/2014/main" id="{2F6131F7-3B66-5144-4B36-943E3F36A376}"/>
                    </a:ext>
                  </a:extLst>
                </p14:cNvPr>
                <p14:cNvContentPartPr/>
                <p14:nvPr/>
              </p14:nvContentPartPr>
              <p14:xfrm>
                <a:off x="11188497" y="-2503364"/>
                <a:ext cx="49320" cy="503280"/>
              </p14:xfrm>
            </p:contentPart>
          </mc:Choice>
          <mc:Fallback xmlns="">
            <p:pic>
              <p:nvPicPr>
                <p:cNvPr id="29" name="잉크 28">
                  <a:extLst>
                    <a:ext uri="{FF2B5EF4-FFF2-40B4-BE49-F238E27FC236}">
                      <a16:creationId xmlns:a16="http://schemas.microsoft.com/office/drawing/2014/main" id="{2F6131F7-3B66-5144-4B36-943E3F36A376}"/>
                    </a:ext>
                  </a:extLst>
                </p:cNvPr>
                <p:cNvPicPr/>
                <p:nvPr/>
              </p:nvPicPr>
              <p:blipFill>
                <a:blip r:embed="rId59"/>
                <a:stretch>
                  <a:fillRect/>
                </a:stretch>
              </p:blipFill>
              <p:spPr>
                <a:xfrm>
                  <a:off x="11179562" y="-2512364"/>
                  <a:ext cx="66832"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0" name="잉크 29">
                  <a:extLst>
                    <a:ext uri="{FF2B5EF4-FFF2-40B4-BE49-F238E27FC236}">
                      <a16:creationId xmlns:a16="http://schemas.microsoft.com/office/drawing/2014/main" id="{174F01DB-6EB5-9AEB-ACFD-DAD8985215BB}"/>
                    </a:ext>
                  </a:extLst>
                </p14:cNvPr>
                <p14:cNvContentPartPr/>
                <p14:nvPr/>
              </p14:nvContentPartPr>
              <p14:xfrm>
                <a:off x="11321697" y="-2671844"/>
                <a:ext cx="759600" cy="723600"/>
              </p14:xfrm>
            </p:contentPart>
          </mc:Choice>
          <mc:Fallback xmlns="">
            <p:pic>
              <p:nvPicPr>
                <p:cNvPr id="30" name="잉크 29">
                  <a:extLst>
                    <a:ext uri="{FF2B5EF4-FFF2-40B4-BE49-F238E27FC236}">
                      <a16:creationId xmlns:a16="http://schemas.microsoft.com/office/drawing/2014/main" id="{174F01DB-6EB5-9AEB-ACFD-DAD8985215BB}"/>
                    </a:ext>
                  </a:extLst>
                </p:cNvPr>
                <p:cNvPicPr/>
                <p:nvPr/>
              </p:nvPicPr>
              <p:blipFill>
                <a:blip r:embed="rId61"/>
                <a:stretch>
                  <a:fillRect/>
                </a:stretch>
              </p:blipFill>
              <p:spPr>
                <a:xfrm>
                  <a:off x="11312697" y="-2680844"/>
                  <a:ext cx="777240" cy="741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1" name="잉크 30">
                  <a:extLst>
                    <a:ext uri="{FF2B5EF4-FFF2-40B4-BE49-F238E27FC236}">
                      <a16:creationId xmlns:a16="http://schemas.microsoft.com/office/drawing/2014/main" id="{CD590C06-C89D-53F4-0FC4-4DEF5CD2FC08}"/>
                    </a:ext>
                  </a:extLst>
                </p14:cNvPr>
                <p14:cNvContentPartPr/>
                <p14:nvPr/>
              </p14:nvContentPartPr>
              <p14:xfrm>
                <a:off x="11563977" y="-2166044"/>
                <a:ext cx="203760" cy="685440"/>
              </p14:xfrm>
            </p:contentPart>
          </mc:Choice>
          <mc:Fallback xmlns="">
            <p:pic>
              <p:nvPicPr>
                <p:cNvPr id="31" name="잉크 30">
                  <a:extLst>
                    <a:ext uri="{FF2B5EF4-FFF2-40B4-BE49-F238E27FC236}">
                      <a16:creationId xmlns:a16="http://schemas.microsoft.com/office/drawing/2014/main" id="{CD590C06-C89D-53F4-0FC4-4DEF5CD2FC08}"/>
                    </a:ext>
                  </a:extLst>
                </p:cNvPr>
                <p:cNvPicPr/>
                <p:nvPr/>
              </p:nvPicPr>
              <p:blipFill>
                <a:blip r:embed="rId63"/>
                <a:stretch>
                  <a:fillRect/>
                </a:stretch>
              </p:blipFill>
              <p:spPr>
                <a:xfrm>
                  <a:off x="11554977" y="-2175039"/>
                  <a:ext cx="221400" cy="703071"/>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2" name="잉크 31">
                  <a:extLst>
                    <a:ext uri="{FF2B5EF4-FFF2-40B4-BE49-F238E27FC236}">
                      <a16:creationId xmlns:a16="http://schemas.microsoft.com/office/drawing/2014/main" id="{BD7E01A8-EC90-CF72-5A42-268C10121957}"/>
                    </a:ext>
                  </a:extLst>
                </p14:cNvPr>
                <p14:cNvContentPartPr/>
                <p14:nvPr/>
              </p14:nvContentPartPr>
              <p14:xfrm>
                <a:off x="11068257" y="-1604444"/>
                <a:ext cx="1329480" cy="620640"/>
              </p14:xfrm>
            </p:contentPart>
          </mc:Choice>
          <mc:Fallback xmlns="">
            <p:pic>
              <p:nvPicPr>
                <p:cNvPr id="32" name="잉크 31">
                  <a:extLst>
                    <a:ext uri="{FF2B5EF4-FFF2-40B4-BE49-F238E27FC236}">
                      <a16:creationId xmlns:a16="http://schemas.microsoft.com/office/drawing/2014/main" id="{BD7E01A8-EC90-CF72-5A42-268C10121957}"/>
                    </a:ext>
                  </a:extLst>
                </p:cNvPr>
                <p:cNvPicPr/>
                <p:nvPr/>
              </p:nvPicPr>
              <p:blipFill>
                <a:blip r:embed="rId65"/>
                <a:stretch>
                  <a:fillRect/>
                </a:stretch>
              </p:blipFill>
              <p:spPr>
                <a:xfrm>
                  <a:off x="11059257" y="-1613444"/>
                  <a:ext cx="1347120" cy="638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3" name="잉크 32">
                  <a:extLst>
                    <a:ext uri="{FF2B5EF4-FFF2-40B4-BE49-F238E27FC236}">
                      <a16:creationId xmlns:a16="http://schemas.microsoft.com/office/drawing/2014/main" id="{B38472FA-0385-632F-5BF4-7D639EB7DAB0}"/>
                    </a:ext>
                  </a:extLst>
                </p14:cNvPr>
                <p14:cNvContentPartPr/>
                <p14:nvPr/>
              </p14:nvContentPartPr>
              <p14:xfrm>
                <a:off x="11333217" y="-2288084"/>
                <a:ext cx="862920" cy="74160"/>
              </p14:xfrm>
            </p:contentPart>
          </mc:Choice>
          <mc:Fallback xmlns="">
            <p:pic>
              <p:nvPicPr>
                <p:cNvPr id="33" name="잉크 32">
                  <a:extLst>
                    <a:ext uri="{FF2B5EF4-FFF2-40B4-BE49-F238E27FC236}">
                      <a16:creationId xmlns:a16="http://schemas.microsoft.com/office/drawing/2014/main" id="{B38472FA-0385-632F-5BF4-7D639EB7DAB0}"/>
                    </a:ext>
                  </a:extLst>
                </p:cNvPr>
                <p:cNvPicPr/>
                <p:nvPr/>
              </p:nvPicPr>
              <p:blipFill>
                <a:blip r:embed="rId67"/>
                <a:stretch>
                  <a:fillRect/>
                </a:stretch>
              </p:blipFill>
              <p:spPr>
                <a:xfrm>
                  <a:off x="11324221" y="-2297128"/>
                  <a:ext cx="880553" cy="91886"/>
                </a:xfrm>
                <a:prstGeom prst="rect">
                  <a:avLst/>
                </a:prstGeom>
              </p:spPr>
            </p:pic>
          </mc:Fallback>
        </mc:AlternateContent>
      </p:grpSp>
      <p:grpSp>
        <p:nvGrpSpPr>
          <p:cNvPr id="964" name="그룹 963">
            <a:extLst>
              <a:ext uri="{FF2B5EF4-FFF2-40B4-BE49-F238E27FC236}">
                <a16:creationId xmlns:a16="http://schemas.microsoft.com/office/drawing/2014/main" id="{05D8BACF-42A3-3771-E423-D0C98AA2B2E8}"/>
              </a:ext>
            </a:extLst>
          </p:cNvPr>
          <p:cNvGrpSpPr/>
          <p:nvPr/>
        </p:nvGrpSpPr>
        <p:grpSpPr>
          <a:xfrm>
            <a:off x="11525817" y="8399236"/>
            <a:ext cx="6496920" cy="1397880"/>
            <a:chOff x="11525817" y="8399236"/>
            <a:chExt cx="6496920" cy="1397880"/>
          </a:xfrm>
        </p:grpSpPr>
        <mc:AlternateContent xmlns:mc="http://schemas.openxmlformats.org/markup-compatibility/2006" xmlns:p14="http://schemas.microsoft.com/office/powerpoint/2010/main">
          <mc:Choice Requires="p14">
            <p:contentPart p14:bwMode="auto" r:id="rId68">
              <p14:nvContentPartPr>
                <p14:cNvPr id="36" name="잉크 35">
                  <a:extLst>
                    <a:ext uri="{FF2B5EF4-FFF2-40B4-BE49-F238E27FC236}">
                      <a16:creationId xmlns:a16="http://schemas.microsoft.com/office/drawing/2014/main" id="{AEF3FD91-5807-C26E-5F09-86A553EBA8D9}"/>
                    </a:ext>
                  </a:extLst>
                </p14:cNvPr>
                <p14:cNvContentPartPr/>
                <p14:nvPr/>
              </p14:nvContentPartPr>
              <p14:xfrm>
                <a:off x="11525817" y="9143356"/>
                <a:ext cx="25200" cy="311040"/>
              </p14:xfrm>
            </p:contentPart>
          </mc:Choice>
          <mc:Fallback xmlns="">
            <p:pic>
              <p:nvPicPr>
                <p:cNvPr id="36" name="잉크 35">
                  <a:extLst>
                    <a:ext uri="{FF2B5EF4-FFF2-40B4-BE49-F238E27FC236}">
                      <a16:creationId xmlns:a16="http://schemas.microsoft.com/office/drawing/2014/main" id="{AEF3FD91-5807-C26E-5F09-86A553EBA8D9}"/>
                    </a:ext>
                  </a:extLst>
                </p:cNvPr>
                <p:cNvPicPr/>
                <p:nvPr/>
              </p:nvPicPr>
              <p:blipFill>
                <a:blip r:embed="rId69"/>
                <a:stretch>
                  <a:fillRect/>
                </a:stretch>
              </p:blipFill>
              <p:spPr>
                <a:xfrm>
                  <a:off x="11516687" y="9134356"/>
                  <a:ext cx="43096"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7" name="잉크 36">
                  <a:extLst>
                    <a:ext uri="{FF2B5EF4-FFF2-40B4-BE49-F238E27FC236}">
                      <a16:creationId xmlns:a16="http://schemas.microsoft.com/office/drawing/2014/main" id="{CD1C194E-6A0C-E507-025A-214E0C506006}"/>
                    </a:ext>
                  </a:extLst>
                </p14:cNvPr>
                <p14:cNvContentPartPr/>
                <p14:nvPr/>
              </p14:nvContentPartPr>
              <p14:xfrm>
                <a:off x="11616537" y="8951476"/>
                <a:ext cx="344160" cy="581040"/>
              </p14:xfrm>
            </p:contentPart>
          </mc:Choice>
          <mc:Fallback xmlns="">
            <p:pic>
              <p:nvPicPr>
                <p:cNvPr id="37" name="잉크 36">
                  <a:extLst>
                    <a:ext uri="{FF2B5EF4-FFF2-40B4-BE49-F238E27FC236}">
                      <a16:creationId xmlns:a16="http://schemas.microsoft.com/office/drawing/2014/main" id="{CD1C194E-6A0C-E507-025A-214E0C506006}"/>
                    </a:ext>
                  </a:extLst>
                </p:cNvPr>
                <p:cNvPicPr/>
                <p:nvPr/>
              </p:nvPicPr>
              <p:blipFill>
                <a:blip r:embed="rId71"/>
                <a:stretch>
                  <a:fillRect/>
                </a:stretch>
              </p:blipFill>
              <p:spPr>
                <a:xfrm>
                  <a:off x="11607537" y="8942476"/>
                  <a:ext cx="361800" cy="598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8" name="잉크 37">
                  <a:extLst>
                    <a:ext uri="{FF2B5EF4-FFF2-40B4-BE49-F238E27FC236}">
                      <a16:creationId xmlns:a16="http://schemas.microsoft.com/office/drawing/2014/main" id="{8FB2FA25-FBCD-0AA7-CB7E-602588BB5E43}"/>
                    </a:ext>
                  </a:extLst>
                </p14:cNvPr>
                <p14:cNvContentPartPr/>
                <p14:nvPr/>
              </p14:nvContentPartPr>
              <p14:xfrm>
                <a:off x="12151497" y="8980636"/>
                <a:ext cx="299160" cy="621720"/>
              </p14:xfrm>
            </p:contentPart>
          </mc:Choice>
          <mc:Fallback xmlns="">
            <p:pic>
              <p:nvPicPr>
                <p:cNvPr id="38" name="잉크 37">
                  <a:extLst>
                    <a:ext uri="{FF2B5EF4-FFF2-40B4-BE49-F238E27FC236}">
                      <a16:creationId xmlns:a16="http://schemas.microsoft.com/office/drawing/2014/main" id="{8FB2FA25-FBCD-0AA7-CB7E-602588BB5E43}"/>
                    </a:ext>
                  </a:extLst>
                </p:cNvPr>
                <p:cNvPicPr/>
                <p:nvPr/>
              </p:nvPicPr>
              <p:blipFill>
                <a:blip r:embed="rId73"/>
                <a:stretch>
                  <a:fillRect/>
                </a:stretch>
              </p:blipFill>
              <p:spPr>
                <a:xfrm>
                  <a:off x="12142497" y="8971631"/>
                  <a:ext cx="316800" cy="63937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9" name="잉크 38">
                  <a:extLst>
                    <a:ext uri="{FF2B5EF4-FFF2-40B4-BE49-F238E27FC236}">
                      <a16:creationId xmlns:a16="http://schemas.microsoft.com/office/drawing/2014/main" id="{DCDCC143-897B-A8F4-01B2-1F85B938D22A}"/>
                    </a:ext>
                  </a:extLst>
                </p14:cNvPr>
                <p14:cNvContentPartPr/>
                <p14:nvPr/>
              </p14:nvContentPartPr>
              <p14:xfrm>
                <a:off x="12652977" y="8783356"/>
                <a:ext cx="723960" cy="459360"/>
              </p14:xfrm>
            </p:contentPart>
          </mc:Choice>
          <mc:Fallback xmlns="">
            <p:pic>
              <p:nvPicPr>
                <p:cNvPr id="39" name="잉크 38">
                  <a:extLst>
                    <a:ext uri="{FF2B5EF4-FFF2-40B4-BE49-F238E27FC236}">
                      <a16:creationId xmlns:a16="http://schemas.microsoft.com/office/drawing/2014/main" id="{DCDCC143-897B-A8F4-01B2-1F85B938D22A}"/>
                    </a:ext>
                  </a:extLst>
                </p:cNvPr>
                <p:cNvPicPr/>
                <p:nvPr/>
              </p:nvPicPr>
              <p:blipFill>
                <a:blip r:embed="rId75"/>
                <a:stretch>
                  <a:fillRect/>
                </a:stretch>
              </p:blipFill>
              <p:spPr>
                <a:xfrm>
                  <a:off x="12643977" y="8774363"/>
                  <a:ext cx="741600" cy="476986"/>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0" name="잉크 39">
                  <a:extLst>
                    <a:ext uri="{FF2B5EF4-FFF2-40B4-BE49-F238E27FC236}">
                      <a16:creationId xmlns:a16="http://schemas.microsoft.com/office/drawing/2014/main" id="{A9B2AEF7-6BEC-8AF4-09FB-ACE162BEF301}"/>
                    </a:ext>
                  </a:extLst>
                </p14:cNvPr>
                <p14:cNvContentPartPr/>
                <p14:nvPr/>
              </p14:nvContentPartPr>
              <p14:xfrm>
                <a:off x="13402137" y="8685796"/>
                <a:ext cx="25920" cy="624600"/>
              </p14:xfrm>
            </p:contentPart>
          </mc:Choice>
          <mc:Fallback xmlns="">
            <p:pic>
              <p:nvPicPr>
                <p:cNvPr id="40" name="잉크 39">
                  <a:extLst>
                    <a:ext uri="{FF2B5EF4-FFF2-40B4-BE49-F238E27FC236}">
                      <a16:creationId xmlns:a16="http://schemas.microsoft.com/office/drawing/2014/main" id="{A9B2AEF7-6BEC-8AF4-09FB-ACE162BEF301}"/>
                    </a:ext>
                  </a:extLst>
                </p:cNvPr>
                <p:cNvPicPr/>
                <p:nvPr/>
              </p:nvPicPr>
              <p:blipFill>
                <a:blip r:embed="rId77"/>
                <a:stretch>
                  <a:fillRect/>
                </a:stretch>
              </p:blipFill>
              <p:spPr>
                <a:xfrm>
                  <a:off x="13393260" y="8676801"/>
                  <a:ext cx="43318" cy="64223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잉크 49">
                  <a:extLst>
                    <a:ext uri="{FF2B5EF4-FFF2-40B4-BE49-F238E27FC236}">
                      <a16:creationId xmlns:a16="http://schemas.microsoft.com/office/drawing/2014/main" id="{00FBD1C3-4F01-C3D3-1E86-B39DA76ECE3F}"/>
                    </a:ext>
                  </a:extLst>
                </p14:cNvPr>
                <p14:cNvContentPartPr/>
                <p14:nvPr/>
              </p14:nvContentPartPr>
              <p14:xfrm>
                <a:off x="13450377" y="9020956"/>
                <a:ext cx="204480" cy="74520"/>
              </p14:xfrm>
            </p:contentPart>
          </mc:Choice>
          <mc:Fallback xmlns="">
            <p:pic>
              <p:nvPicPr>
                <p:cNvPr id="50" name="잉크 49">
                  <a:extLst>
                    <a:ext uri="{FF2B5EF4-FFF2-40B4-BE49-F238E27FC236}">
                      <a16:creationId xmlns:a16="http://schemas.microsoft.com/office/drawing/2014/main" id="{00FBD1C3-4F01-C3D3-1E86-B39DA76ECE3F}"/>
                    </a:ext>
                  </a:extLst>
                </p:cNvPr>
                <p:cNvPicPr/>
                <p:nvPr/>
              </p:nvPicPr>
              <p:blipFill>
                <a:blip r:embed="rId79"/>
                <a:stretch>
                  <a:fillRect/>
                </a:stretch>
              </p:blipFill>
              <p:spPr>
                <a:xfrm>
                  <a:off x="13441377" y="9011956"/>
                  <a:ext cx="2221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60" name="잉크 959">
                  <a:extLst>
                    <a:ext uri="{FF2B5EF4-FFF2-40B4-BE49-F238E27FC236}">
                      <a16:creationId xmlns:a16="http://schemas.microsoft.com/office/drawing/2014/main" id="{DE3A42E9-870D-9D98-217B-5CB16155687E}"/>
                    </a:ext>
                  </a:extLst>
                </p14:cNvPr>
                <p14:cNvContentPartPr/>
                <p14:nvPr/>
              </p14:nvContentPartPr>
              <p14:xfrm>
                <a:off x="13137537" y="9389596"/>
                <a:ext cx="666720" cy="407520"/>
              </p14:xfrm>
            </p:contentPart>
          </mc:Choice>
          <mc:Fallback xmlns="">
            <p:pic>
              <p:nvPicPr>
                <p:cNvPr id="960" name="잉크 959">
                  <a:extLst>
                    <a:ext uri="{FF2B5EF4-FFF2-40B4-BE49-F238E27FC236}">
                      <a16:creationId xmlns:a16="http://schemas.microsoft.com/office/drawing/2014/main" id="{DE3A42E9-870D-9D98-217B-5CB16155687E}"/>
                    </a:ext>
                  </a:extLst>
                </p:cNvPr>
                <p:cNvPicPr/>
                <p:nvPr/>
              </p:nvPicPr>
              <p:blipFill>
                <a:blip r:embed="rId81"/>
                <a:stretch>
                  <a:fillRect/>
                </a:stretch>
              </p:blipFill>
              <p:spPr>
                <a:xfrm>
                  <a:off x="13128537" y="9380596"/>
                  <a:ext cx="68436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61" name="잉크 960">
                  <a:extLst>
                    <a:ext uri="{FF2B5EF4-FFF2-40B4-BE49-F238E27FC236}">
                      <a16:creationId xmlns:a16="http://schemas.microsoft.com/office/drawing/2014/main" id="{69314830-C4E1-472A-D72F-845E7169D26E}"/>
                    </a:ext>
                  </a:extLst>
                </p14:cNvPr>
                <p14:cNvContentPartPr/>
                <p14:nvPr/>
              </p14:nvContentPartPr>
              <p14:xfrm>
                <a:off x="13980297" y="8705596"/>
                <a:ext cx="920880" cy="694800"/>
              </p14:xfrm>
            </p:contentPart>
          </mc:Choice>
          <mc:Fallback xmlns="">
            <p:pic>
              <p:nvPicPr>
                <p:cNvPr id="961" name="잉크 960">
                  <a:extLst>
                    <a:ext uri="{FF2B5EF4-FFF2-40B4-BE49-F238E27FC236}">
                      <a16:creationId xmlns:a16="http://schemas.microsoft.com/office/drawing/2014/main" id="{69314830-C4E1-472A-D72F-845E7169D26E}"/>
                    </a:ext>
                  </a:extLst>
                </p:cNvPr>
                <p:cNvPicPr/>
                <p:nvPr/>
              </p:nvPicPr>
              <p:blipFill>
                <a:blip r:embed="rId83"/>
                <a:stretch>
                  <a:fillRect/>
                </a:stretch>
              </p:blipFill>
              <p:spPr>
                <a:xfrm>
                  <a:off x="13971297" y="8696591"/>
                  <a:ext cx="938520" cy="712449"/>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62" name="잉크 961">
                  <a:extLst>
                    <a:ext uri="{FF2B5EF4-FFF2-40B4-BE49-F238E27FC236}">
                      <a16:creationId xmlns:a16="http://schemas.microsoft.com/office/drawing/2014/main" id="{760D3805-E45B-BDC4-3AA5-AA8FAB0C279F}"/>
                    </a:ext>
                  </a:extLst>
                </p14:cNvPr>
                <p14:cNvContentPartPr/>
                <p14:nvPr/>
              </p14:nvContentPartPr>
              <p14:xfrm>
                <a:off x="14989377" y="8399236"/>
                <a:ext cx="2694240" cy="1168920"/>
              </p14:xfrm>
            </p:contentPart>
          </mc:Choice>
          <mc:Fallback xmlns="">
            <p:pic>
              <p:nvPicPr>
                <p:cNvPr id="962" name="잉크 961">
                  <a:extLst>
                    <a:ext uri="{FF2B5EF4-FFF2-40B4-BE49-F238E27FC236}">
                      <a16:creationId xmlns:a16="http://schemas.microsoft.com/office/drawing/2014/main" id="{760D3805-E45B-BDC4-3AA5-AA8FAB0C279F}"/>
                    </a:ext>
                  </a:extLst>
                </p:cNvPr>
                <p:cNvPicPr/>
                <p:nvPr/>
              </p:nvPicPr>
              <p:blipFill>
                <a:blip r:embed="rId85"/>
                <a:stretch>
                  <a:fillRect/>
                </a:stretch>
              </p:blipFill>
              <p:spPr>
                <a:xfrm>
                  <a:off x="14980377" y="8390236"/>
                  <a:ext cx="2711880" cy="1186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63" name="잉크 962">
                  <a:extLst>
                    <a:ext uri="{FF2B5EF4-FFF2-40B4-BE49-F238E27FC236}">
                      <a16:creationId xmlns:a16="http://schemas.microsoft.com/office/drawing/2014/main" id="{C0131D59-0302-434E-FC84-C8B2E898BED5}"/>
                    </a:ext>
                  </a:extLst>
                </p14:cNvPr>
                <p14:cNvContentPartPr/>
                <p14:nvPr/>
              </p14:nvContentPartPr>
              <p14:xfrm>
                <a:off x="17588937" y="8833396"/>
                <a:ext cx="433800" cy="358200"/>
              </p14:xfrm>
            </p:contentPart>
          </mc:Choice>
          <mc:Fallback xmlns="">
            <p:pic>
              <p:nvPicPr>
                <p:cNvPr id="963" name="잉크 962">
                  <a:extLst>
                    <a:ext uri="{FF2B5EF4-FFF2-40B4-BE49-F238E27FC236}">
                      <a16:creationId xmlns:a16="http://schemas.microsoft.com/office/drawing/2014/main" id="{C0131D59-0302-434E-FC84-C8B2E898BED5}"/>
                    </a:ext>
                  </a:extLst>
                </p:cNvPr>
                <p:cNvPicPr/>
                <p:nvPr/>
              </p:nvPicPr>
              <p:blipFill>
                <a:blip r:embed="rId87"/>
                <a:stretch>
                  <a:fillRect/>
                </a:stretch>
              </p:blipFill>
              <p:spPr>
                <a:xfrm>
                  <a:off x="17579937" y="8824396"/>
                  <a:ext cx="451440" cy="375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8">
            <p14:nvContentPartPr>
              <p14:cNvPr id="965" name="잉크 964">
                <a:extLst>
                  <a:ext uri="{FF2B5EF4-FFF2-40B4-BE49-F238E27FC236}">
                    <a16:creationId xmlns:a16="http://schemas.microsoft.com/office/drawing/2014/main" id="{FFD16765-A061-F90C-38DC-DA385197E3BE}"/>
                  </a:ext>
                </a:extLst>
              </p14:cNvPr>
              <p14:cNvContentPartPr/>
              <p14:nvPr/>
            </p14:nvContentPartPr>
            <p14:xfrm>
              <a:off x="8638257" y="10875676"/>
              <a:ext cx="360" cy="360"/>
            </p14:xfrm>
          </p:contentPart>
        </mc:Choice>
        <mc:Fallback xmlns="">
          <p:pic>
            <p:nvPicPr>
              <p:cNvPr id="965" name="잉크 964">
                <a:extLst>
                  <a:ext uri="{FF2B5EF4-FFF2-40B4-BE49-F238E27FC236}">
                    <a16:creationId xmlns:a16="http://schemas.microsoft.com/office/drawing/2014/main" id="{FFD16765-A061-F90C-38DC-DA385197E3BE}"/>
                  </a:ext>
                </a:extLst>
              </p:cNvPr>
              <p:cNvPicPr/>
              <p:nvPr/>
            </p:nvPicPr>
            <p:blipFill>
              <a:blip r:embed="rId89"/>
              <a:stretch>
                <a:fillRect/>
              </a:stretch>
            </p:blipFill>
            <p:spPr>
              <a:xfrm>
                <a:off x="8629257" y="108666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66" name="잉크 965">
                <a:extLst>
                  <a:ext uri="{FF2B5EF4-FFF2-40B4-BE49-F238E27FC236}">
                    <a16:creationId xmlns:a16="http://schemas.microsoft.com/office/drawing/2014/main" id="{09B5D722-0838-6953-2A6C-819FE10E2EB4}"/>
                  </a:ext>
                </a:extLst>
              </p14:cNvPr>
              <p14:cNvContentPartPr/>
              <p14:nvPr/>
            </p14:nvContentPartPr>
            <p14:xfrm>
              <a:off x="12872937" y="6423916"/>
              <a:ext cx="360" cy="360"/>
            </p14:xfrm>
          </p:contentPart>
        </mc:Choice>
        <mc:Fallback xmlns="">
          <p:pic>
            <p:nvPicPr>
              <p:cNvPr id="966" name="잉크 965">
                <a:extLst>
                  <a:ext uri="{FF2B5EF4-FFF2-40B4-BE49-F238E27FC236}">
                    <a16:creationId xmlns:a16="http://schemas.microsoft.com/office/drawing/2014/main" id="{09B5D722-0838-6953-2A6C-819FE10E2EB4}"/>
                  </a:ext>
                </a:extLst>
              </p:cNvPr>
              <p:cNvPicPr/>
              <p:nvPr/>
            </p:nvPicPr>
            <p:blipFill>
              <a:blip r:embed="rId89"/>
              <a:stretch>
                <a:fillRect/>
              </a:stretch>
            </p:blipFill>
            <p:spPr>
              <a:xfrm>
                <a:off x="12863937" y="6414916"/>
                <a:ext cx="18000" cy="18000"/>
              </a:xfrm>
              <a:prstGeom prst="rect">
                <a:avLst/>
              </a:prstGeom>
            </p:spPr>
          </p:pic>
        </mc:Fallback>
      </mc:AlternateContent>
      <p:grpSp>
        <p:nvGrpSpPr>
          <p:cNvPr id="971" name="그룹 970">
            <a:extLst>
              <a:ext uri="{FF2B5EF4-FFF2-40B4-BE49-F238E27FC236}">
                <a16:creationId xmlns:a16="http://schemas.microsoft.com/office/drawing/2014/main" id="{C121C04F-D4F1-140E-96AA-4A3816A63058}"/>
              </a:ext>
            </a:extLst>
          </p:cNvPr>
          <p:cNvGrpSpPr/>
          <p:nvPr/>
        </p:nvGrpSpPr>
        <p:grpSpPr>
          <a:xfrm>
            <a:off x="12142857" y="6205396"/>
            <a:ext cx="1751040" cy="913320"/>
            <a:chOff x="12142857" y="6205396"/>
            <a:chExt cx="1751040" cy="913320"/>
          </a:xfrm>
        </p:grpSpPr>
        <mc:AlternateContent xmlns:mc="http://schemas.openxmlformats.org/markup-compatibility/2006" xmlns:p14="http://schemas.microsoft.com/office/powerpoint/2010/main">
          <mc:Choice Requires="p14">
            <p:contentPart p14:bwMode="auto" r:id="rId91">
              <p14:nvContentPartPr>
                <p14:cNvPr id="967" name="잉크 966">
                  <a:extLst>
                    <a:ext uri="{FF2B5EF4-FFF2-40B4-BE49-F238E27FC236}">
                      <a16:creationId xmlns:a16="http://schemas.microsoft.com/office/drawing/2014/main" id="{DDB8C517-283E-8F34-ACFF-D113AA050EEB}"/>
                    </a:ext>
                  </a:extLst>
                </p14:cNvPr>
                <p14:cNvContentPartPr/>
                <p14:nvPr/>
              </p14:nvContentPartPr>
              <p14:xfrm>
                <a:off x="12142857" y="6495556"/>
                <a:ext cx="390240" cy="537840"/>
              </p14:xfrm>
            </p:contentPart>
          </mc:Choice>
          <mc:Fallback xmlns="">
            <p:pic>
              <p:nvPicPr>
                <p:cNvPr id="967" name="잉크 966">
                  <a:extLst>
                    <a:ext uri="{FF2B5EF4-FFF2-40B4-BE49-F238E27FC236}">
                      <a16:creationId xmlns:a16="http://schemas.microsoft.com/office/drawing/2014/main" id="{DDB8C517-283E-8F34-ACFF-D113AA050EEB}"/>
                    </a:ext>
                  </a:extLst>
                </p:cNvPr>
                <p:cNvPicPr/>
                <p:nvPr/>
              </p:nvPicPr>
              <p:blipFill>
                <a:blip r:embed="rId92"/>
                <a:stretch>
                  <a:fillRect/>
                </a:stretch>
              </p:blipFill>
              <p:spPr>
                <a:xfrm>
                  <a:off x="12133849" y="6486556"/>
                  <a:ext cx="407896"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68" name="잉크 967">
                  <a:extLst>
                    <a:ext uri="{FF2B5EF4-FFF2-40B4-BE49-F238E27FC236}">
                      <a16:creationId xmlns:a16="http://schemas.microsoft.com/office/drawing/2014/main" id="{4BAFC5FA-C7E2-5B80-5C9C-6283D69FBA7C}"/>
                    </a:ext>
                  </a:extLst>
                </p14:cNvPr>
                <p14:cNvContentPartPr/>
                <p14:nvPr/>
              </p14:nvContentPartPr>
              <p14:xfrm>
                <a:off x="12510777" y="6205396"/>
                <a:ext cx="477000" cy="913320"/>
              </p14:xfrm>
            </p:contentPart>
          </mc:Choice>
          <mc:Fallback xmlns="">
            <p:pic>
              <p:nvPicPr>
                <p:cNvPr id="968" name="잉크 967">
                  <a:extLst>
                    <a:ext uri="{FF2B5EF4-FFF2-40B4-BE49-F238E27FC236}">
                      <a16:creationId xmlns:a16="http://schemas.microsoft.com/office/drawing/2014/main" id="{4BAFC5FA-C7E2-5B80-5C9C-6283D69FBA7C}"/>
                    </a:ext>
                  </a:extLst>
                </p:cNvPr>
                <p:cNvPicPr/>
                <p:nvPr/>
              </p:nvPicPr>
              <p:blipFill>
                <a:blip r:embed="rId94"/>
                <a:stretch>
                  <a:fillRect/>
                </a:stretch>
              </p:blipFill>
              <p:spPr>
                <a:xfrm>
                  <a:off x="12501777" y="6196400"/>
                  <a:ext cx="494640" cy="930953"/>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69" name="잉크 968">
                  <a:extLst>
                    <a:ext uri="{FF2B5EF4-FFF2-40B4-BE49-F238E27FC236}">
                      <a16:creationId xmlns:a16="http://schemas.microsoft.com/office/drawing/2014/main" id="{9E6273C0-3FC0-3280-F371-28321CC1238B}"/>
                    </a:ext>
                  </a:extLst>
                </p14:cNvPr>
                <p14:cNvContentPartPr/>
                <p14:nvPr/>
              </p14:nvContentPartPr>
              <p14:xfrm>
                <a:off x="13137537" y="6901276"/>
                <a:ext cx="197280" cy="206280"/>
              </p14:xfrm>
            </p:contentPart>
          </mc:Choice>
          <mc:Fallback xmlns="">
            <p:pic>
              <p:nvPicPr>
                <p:cNvPr id="969" name="잉크 968">
                  <a:extLst>
                    <a:ext uri="{FF2B5EF4-FFF2-40B4-BE49-F238E27FC236}">
                      <a16:creationId xmlns:a16="http://schemas.microsoft.com/office/drawing/2014/main" id="{9E6273C0-3FC0-3280-F371-28321CC1238B}"/>
                    </a:ext>
                  </a:extLst>
                </p:cNvPr>
                <p:cNvPicPr/>
                <p:nvPr/>
              </p:nvPicPr>
              <p:blipFill>
                <a:blip r:embed="rId96"/>
                <a:stretch>
                  <a:fillRect/>
                </a:stretch>
              </p:blipFill>
              <p:spPr>
                <a:xfrm>
                  <a:off x="13128537" y="6892276"/>
                  <a:ext cx="2149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70" name="잉크 969">
                  <a:extLst>
                    <a:ext uri="{FF2B5EF4-FFF2-40B4-BE49-F238E27FC236}">
                      <a16:creationId xmlns:a16="http://schemas.microsoft.com/office/drawing/2014/main" id="{598814AE-37E8-A1C4-AFF0-7BCE666DFFE3}"/>
                    </a:ext>
                  </a:extLst>
                </p14:cNvPr>
                <p14:cNvContentPartPr/>
                <p14:nvPr/>
              </p14:nvContentPartPr>
              <p14:xfrm>
                <a:off x="13562337" y="6322756"/>
                <a:ext cx="331560" cy="642960"/>
              </p14:xfrm>
            </p:contentPart>
          </mc:Choice>
          <mc:Fallback xmlns="">
            <p:pic>
              <p:nvPicPr>
                <p:cNvPr id="970" name="잉크 969">
                  <a:extLst>
                    <a:ext uri="{FF2B5EF4-FFF2-40B4-BE49-F238E27FC236}">
                      <a16:creationId xmlns:a16="http://schemas.microsoft.com/office/drawing/2014/main" id="{598814AE-37E8-A1C4-AFF0-7BCE666DFFE3}"/>
                    </a:ext>
                  </a:extLst>
                </p:cNvPr>
                <p:cNvPicPr/>
                <p:nvPr/>
              </p:nvPicPr>
              <p:blipFill>
                <a:blip r:embed="rId98"/>
                <a:stretch>
                  <a:fillRect/>
                </a:stretch>
              </p:blipFill>
              <p:spPr>
                <a:xfrm>
                  <a:off x="13553337" y="6313756"/>
                  <a:ext cx="349200" cy="660600"/>
                </a:xfrm>
                <a:prstGeom prst="rect">
                  <a:avLst/>
                </a:prstGeom>
              </p:spPr>
            </p:pic>
          </mc:Fallback>
        </mc:AlternateContent>
      </p:grpSp>
      <p:grpSp>
        <p:nvGrpSpPr>
          <p:cNvPr id="982" name="그룹 981">
            <a:extLst>
              <a:ext uri="{FF2B5EF4-FFF2-40B4-BE49-F238E27FC236}">
                <a16:creationId xmlns:a16="http://schemas.microsoft.com/office/drawing/2014/main" id="{50AC424B-4AB8-A9DC-1616-C237AFB2FC8B}"/>
              </a:ext>
            </a:extLst>
          </p:cNvPr>
          <p:cNvGrpSpPr/>
          <p:nvPr/>
        </p:nvGrpSpPr>
        <p:grpSpPr>
          <a:xfrm>
            <a:off x="14801817" y="5846476"/>
            <a:ext cx="3486600" cy="1138320"/>
            <a:chOff x="14801817" y="5846476"/>
            <a:chExt cx="3486600" cy="1138320"/>
          </a:xfrm>
        </p:grpSpPr>
        <mc:AlternateContent xmlns:mc="http://schemas.openxmlformats.org/markup-compatibility/2006" xmlns:p14="http://schemas.microsoft.com/office/powerpoint/2010/main">
          <mc:Choice Requires="p14">
            <p:contentPart p14:bwMode="auto" r:id="rId99">
              <p14:nvContentPartPr>
                <p14:cNvPr id="972" name="잉크 971">
                  <a:extLst>
                    <a:ext uri="{FF2B5EF4-FFF2-40B4-BE49-F238E27FC236}">
                      <a16:creationId xmlns:a16="http://schemas.microsoft.com/office/drawing/2014/main" id="{BFBFEEF0-5AA5-9AE7-26AE-638BB1A54B3E}"/>
                    </a:ext>
                  </a:extLst>
                </p14:cNvPr>
                <p14:cNvContentPartPr/>
                <p14:nvPr/>
              </p14:nvContentPartPr>
              <p14:xfrm>
                <a:off x="14801817" y="6183796"/>
                <a:ext cx="477720" cy="801000"/>
              </p14:xfrm>
            </p:contentPart>
          </mc:Choice>
          <mc:Fallback xmlns="">
            <p:pic>
              <p:nvPicPr>
                <p:cNvPr id="972" name="잉크 971">
                  <a:extLst>
                    <a:ext uri="{FF2B5EF4-FFF2-40B4-BE49-F238E27FC236}">
                      <a16:creationId xmlns:a16="http://schemas.microsoft.com/office/drawing/2014/main" id="{BFBFEEF0-5AA5-9AE7-26AE-638BB1A54B3E}"/>
                    </a:ext>
                  </a:extLst>
                </p:cNvPr>
                <p:cNvPicPr/>
                <p:nvPr/>
              </p:nvPicPr>
              <p:blipFill>
                <a:blip r:embed="rId100"/>
                <a:stretch>
                  <a:fillRect/>
                </a:stretch>
              </p:blipFill>
              <p:spPr>
                <a:xfrm>
                  <a:off x="14792824" y="6174796"/>
                  <a:ext cx="495347" cy="818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73" name="잉크 972">
                  <a:extLst>
                    <a:ext uri="{FF2B5EF4-FFF2-40B4-BE49-F238E27FC236}">
                      <a16:creationId xmlns:a16="http://schemas.microsoft.com/office/drawing/2014/main" id="{9683D8EB-51DB-0BF7-5EB5-8B435345F119}"/>
                    </a:ext>
                  </a:extLst>
                </p14:cNvPr>
                <p14:cNvContentPartPr/>
                <p14:nvPr/>
              </p14:nvContentPartPr>
              <p14:xfrm>
                <a:off x="15703977" y="6255796"/>
                <a:ext cx="578520" cy="268920"/>
              </p14:xfrm>
            </p:contentPart>
          </mc:Choice>
          <mc:Fallback xmlns="">
            <p:pic>
              <p:nvPicPr>
                <p:cNvPr id="973" name="잉크 972">
                  <a:extLst>
                    <a:ext uri="{FF2B5EF4-FFF2-40B4-BE49-F238E27FC236}">
                      <a16:creationId xmlns:a16="http://schemas.microsoft.com/office/drawing/2014/main" id="{9683D8EB-51DB-0BF7-5EB5-8B435345F119}"/>
                    </a:ext>
                  </a:extLst>
                </p:cNvPr>
                <p:cNvPicPr/>
                <p:nvPr/>
              </p:nvPicPr>
              <p:blipFill>
                <a:blip r:embed="rId102"/>
                <a:stretch>
                  <a:fillRect/>
                </a:stretch>
              </p:blipFill>
              <p:spPr>
                <a:xfrm>
                  <a:off x="15694977" y="6246796"/>
                  <a:ext cx="596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74" name="잉크 973">
                  <a:extLst>
                    <a:ext uri="{FF2B5EF4-FFF2-40B4-BE49-F238E27FC236}">
                      <a16:creationId xmlns:a16="http://schemas.microsoft.com/office/drawing/2014/main" id="{ADD8733A-5871-A9E1-9C0B-7E77CAD07740}"/>
                    </a:ext>
                  </a:extLst>
                </p14:cNvPr>
                <p14:cNvContentPartPr/>
                <p14:nvPr/>
              </p14:nvContentPartPr>
              <p14:xfrm>
                <a:off x="15931137" y="6375676"/>
                <a:ext cx="302400" cy="479160"/>
              </p14:xfrm>
            </p:contentPart>
          </mc:Choice>
          <mc:Fallback xmlns="">
            <p:pic>
              <p:nvPicPr>
                <p:cNvPr id="974" name="잉크 973">
                  <a:extLst>
                    <a:ext uri="{FF2B5EF4-FFF2-40B4-BE49-F238E27FC236}">
                      <a16:creationId xmlns:a16="http://schemas.microsoft.com/office/drawing/2014/main" id="{ADD8733A-5871-A9E1-9C0B-7E77CAD07740}"/>
                    </a:ext>
                  </a:extLst>
                </p:cNvPr>
                <p:cNvPicPr/>
                <p:nvPr/>
              </p:nvPicPr>
              <p:blipFill>
                <a:blip r:embed="rId104"/>
                <a:stretch>
                  <a:fillRect/>
                </a:stretch>
              </p:blipFill>
              <p:spPr>
                <a:xfrm>
                  <a:off x="15922137" y="6366669"/>
                  <a:ext cx="320040" cy="496813"/>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75" name="잉크 974">
                  <a:extLst>
                    <a:ext uri="{FF2B5EF4-FFF2-40B4-BE49-F238E27FC236}">
                      <a16:creationId xmlns:a16="http://schemas.microsoft.com/office/drawing/2014/main" id="{8C9C3D6D-AF93-00F6-B783-BAC897345164}"/>
                    </a:ext>
                  </a:extLst>
                </p14:cNvPr>
                <p14:cNvContentPartPr/>
                <p14:nvPr/>
              </p14:nvContentPartPr>
              <p14:xfrm>
                <a:off x="16459977" y="6098836"/>
                <a:ext cx="363240" cy="543600"/>
              </p14:xfrm>
            </p:contentPart>
          </mc:Choice>
          <mc:Fallback xmlns="">
            <p:pic>
              <p:nvPicPr>
                <p:cNvPr id="975" name="잉크 974">
                  <a:extLst>
                    <a:ext uri="{FF2B5EF4-FFF2-40B4-BE49-F238E27FC236}">
                      <a16:creationId xmlns:a16="http://schemas.microsoft.com/office/drawing/2014/main" id="{8C9C3D6D-AF93-00F6-B783-BAC897345164}"/>
                    </a:ext>
                  </a:extLst>
                </p:cNvPr>
                <p:cNvPicPr/>
                <p:nvPr/>
              </p:nvPicPr>
              <p:blipFill>
                <a:blip r:embed="rId106"/>
                <a:stretch>
                  <a:fillRect/>
                </a:stretch>
              </p:blipFill>
              <p:spPr>
                <a:xfrm>
                  <a:off x="16450977" y="6089830"/>
                  <a:ext cx="380880" cy="561252"/>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76" name="잉크 975">
                  <a:extLst>
                    <a:ext uri="{FF2B5EF4-FFF2-40B4-BE49-F238E27FC236}">
                      <a16:creationId xmlns:a16="http://schemas.microsoft.com/office/drawing/2014/main" id="{F7A7B63F-6FAE-D119-FFF6-B66E769843CD}"/>
                    </a:ext>
                  </a:extLst>
                </p14:cNvPr>
                <p14:cNvContentPartPr/>
                <p14:nvPr/>
              </p14:nvContentPartPr>
              <p14:xfrm>
                <a:off x="17156577" y="6655036"/>
                <a:ext cx="81360" cy="85680"/>
              </p14:xfrm>
            </p:contentPart>
          </mc:Choice>
          <mc:Fallback xmlns="">
            <p:pic>
              <p:nvPicPr>
                <p:cNvPr id="976" name="잉크 975">
                  <a:extLst>
                    <a:ext uri="{FF2B5EF4-FFF2-40B4-BE49-F238E27FC236}">
                      <a16:creationId xmlns:a16="http://schemas.microsoft.com/office/drawing/2014/main" id="{F7A7B63F-6FAE-D119-FFF6-B66E769843CD}"/>
                    </a:ext>
                  </a:extLst>
                </p:cNvPr>
                <p:cNvPicPr/>
                <p:nvPr/>
              </p:nvPicPr>
              <p:blipFill>
                <a:blip r:embed="rId108"/>
                <a:stretch>
                  <a:fillRect/>
                </a:stretch>
              </p:blipFill>
              <p:spPr>
                <a:xfrm>
                  <a:off x="17147577" y="6645998"/>
                  <a:ext cx="99000" cy="103394"/>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77" name="잉크 976">
                  <a:extLst>
                    <a:ext uri="{FF2B5EF4-FFF2-40B4-BE49-F238E27FC236}">
                      <a16:creationId xmlns:a16="http://schemas.microsoft.com/office/drawing/2014/main" id="{23E4F4C5-6B29-E842-7BC9-E953C59F6EAC}"/>
                    </a:ext>
                  </a:extLst>
                </p14:cNvPr>
                <p14:cNvContentPartPr/>
                <p14:nvPr/>
              </p14:nvContentPartPr>
              <p14:xfrm>
                <a:off x="17405697" y="6015676"/>
                <a:ext cx="224280" cy="465480"/>
              </p14:xfrm>
            </p:contentPart>
          </mc:Choice>
          <mc:Fallback xmlns="">
            <p:pic>
              <p:nvPicPr>
                <p:cNvPr id="977" name="잉크 976">
                  <a:extLst>
                    <a:ext uri="{FF2B5EF4-FFF2-40B4-BE49-F238E27FC236}">
                      <a16:creationId xmlns:a16="http://schemas.microsoft.com/office/drawing/2014/main" id="{23E4F4C5-6B29-E842-7BC9-E953C59F6EAC}"/>
                    </a:ext>
                  </a:extLst>
                </p:cNvPr>
                <p:cNvPicPr/>
                <p:nvPr/>
              </p:nvPicPr>
              <p:blipFill>
                <a:blip r:embed="rId110"/>
                <a:stretch>
                  <a:fillRect/>
                </a:stretch>
              </p:blipFill>
              <p:spPr>
                <a:xfrm>
                  <a:off x="17396697" y="6006676"/>
                  <a:ext cx="24192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78" name="잉크 977">
                  <a:extLst>
                    <a:ext uri="{FF2B5EF4-FFF2-40B4-BE49-F238E27FC236}">
                      <a16:creationId xmlns:a16="http://schemas.microsoft.com/office/drawing/2014/main" id="{C995ECAA-DEAD-0C2F-37F1-33B9A9EB6C66}"/>
                    </a:ext>
                  </a:extLst>
                </p14:cNvPr>
                <p14:cNvContentPartPr/>
                <p14:nvPr/>
              </p14:nvContentPartPr>
              <p14:xfrm>
                <a:off x="17879097" y="5846476"/>
                <a:ext cx="409320" cy="777960"/>
              </p14:xfrm>
            </p:contentPart>
          </mc:Choice>
          <mc:Fallback xmlns="">
            <p:pic>
              <p:nvPicPr>
                <p:cNvPr id="978" name="잉크 977">
                  <a:extLst>
                    <a:ext uri="{FF2B5EF4-FFF2-40B4-BE49-F238E27FC236}">
                      <a16:creationId xmlns:a16="http://schemas.microsoft.com/office/drawing/2014/main" id="{C995ECAA-DEAD-0C2F-37F1-33B9A9EB6C66}"/>
                    </a:ext>
                  </a:extLst>
                </p:cNvPr>
                <p:cNvPicPr/>
                <p:nvPr/>
              </p:nvPicPr>
              <p:blipFill>
                <a:blip r:embed="rId112"/>
                <a:stretch>
                  <a:fillRect/>
                </a:stretch>
              </p:blipFill>
              <p:spPr>
                <a:xfrm>
                  <a:off x="17870097" y="5837476"/>
                  <a:ext cx="426960" cy="7956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79" name="잉크 978">
                  <a:extLst>
                    <a:ext uri="{FF2B5EF4-FFF2-40B4-BE49-F238E27FC236}">
                      <a16:creationId xmlns:a16="http://schemas.microsoft.com/office/drawing/2014/main" id="{149C85E6-D5EF-2B95-80B9-B6BDB48FB4D2}"/>
                    </a:ext>
                  </a:extLst>
                </p14:cNvPr>
                <p14:cNvContentPartPr/>
                <p14:nvPr/>
              </p14:nvContentPartPr>
              <p14:xfrm>
                <a:off x="18100137" y="6423916"/>
                <a:ext cx="19080" cy="24840"/>
              </p14:xfrm>
            </p:contentPart>
          </mc:Choice>
          <mc:Fallback xmlns="">
            <p:pic>
              <p:nvPicPr>
                <p:cNvPr id="979" name="잉크 978">
                  <a:extLst>
                    <a:ext uri="{FF2B5EF4-FFF2-40B4-BE49-F238E27FC236}">
                      <a16:creationId xmlns:a16="http://schemas.microsoft.com/office/drawing/2014/main" id="{149C85E6-D5EF-2B95-80B9-B6BDB48FB4D2}"/>
                    </a:ext>
                  </a:extLst>
                </p:cNvPr>
                <p:cNvPicPr/>
                <p:nvPr/>
              </p:nvPicPr>
              <p:blipFill>
                <a:blip r:embed="rId114"/>
                <a:stretch>
                  <a:fillRect/>
                </a:stretch>
              </p:blipFill>
              <p:spPr>
                <a:xfrm>
                  <a:off x="18091137" y="6414916"/>
                  <a:ext cx="367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80" name="잉크 979">
                  <a:extLst>
                    <a:ext uri="{FF2B5EF4-FFF2-40B4-BE49-F238E27FC236}">
                      <a16:creationId xmlns:a16="http://schemas.microsoft.com/office/drawing/2014/main" id="{EDC3EE04-3A96-070E-D056-BD2EC511BC00}"/>
                    </a:ext>
                  </a:extLst>
                </p14:cNvPr>
                <p14:cNvContentPartPr/>
                <p14:nvPr/>
              </p14:nvContentPartPr>
              <p14:xfrm>
                <a:off x="18011937" y="6144916"/>
                <a:ext cx="10800" cy="14760"/>
              </p14:xfrm>
            </p:contentPart>
          </mc:Choice>
          <mc:Fallback xmlns="">
            <p:pic>
              <p:nvPicPr>
                <p:cNvPr id="980" name="잉크 979">
                  <a:extLst>
                    <a:ext uri="{FF2B5EF4-FFF2-40B4-BE49-F238E27FC236}">
                      <a16:creationId xmlns:a16="http://schemas.microsoft.com/office/drawing/2014/main" id="{EDC3EE04-3A96-070E-D056-BD2EC511BC00}"/>
                    </a:ext>
                  </a:extLst>
                </p:cNvPr>
                <p:cNvPicPr/>
                <p:nvPr/>
              </p:nvPicPr>
              <p:blipFill>
                <a:blip r:embed="rId116"/>
                <a:stretch>
                  <a:fillRect/>
                </a:stretch>
              </p:blipFill>
              <p:spPr>
                <a:xfrm>
                  <a:off x="18002937" y="6135916"/>
                  <a:ext cx="284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81" name="잉크 980">
                  <a:extLst>
                    <a:ext uri="{FF2B5EF4-FFF2-40B4-BE49-F238E27FC236}">
                      <a16:creationId xmlns:a16="http://schemas.microsoft.com/office/drawing/2014/main" id="{4FB36FC0-14FD-50D2-6C86-C63274AD23C9}"/>
                    </a:ext>
                  </a:extLst>
                </p14:cNvPr>
                <p14:cNvContentPartPr/>
                <p14:nvPr/>
              </p14:nvContentPartPr>
              <p14:xfrm>
                <a:off x="18022377" y="6496636"/>
                <a:ext cx="15480" cy="9720"/>
              </p14:xfrm>
            </p:contentPart>
          </mc:Choice>
          <mc:Fallback xmlns="">
            <p:pic>
              <p:nvPicPr>
                <p:cNvPr id="981" name="잉크 980">
                  <a:extLst>
                    <a:ext uri="{FF2B5EF4-FFF2-40B4-BE49-F238E27FC236}">
                      <a16:creationId xmlns:a16="http://schemas.microsoft.com/office/drawing/2014/main" id="{4FB36FC0-14FD-50D2-6C86-C63274AD23C9}"/>
                    </a:ext>
                  </a:extLst>
                </p:cNvPr>
                <p:cNvPicPr/>
                <p:nvPr/>
              </p:nvPicPr>
              <p:blipFill>
                <a:blip r:embed="rId118"/>
                <a:stretch>
                  <a:fillRect/>
                </a:stretch>
              </p:blipFill>
              <p:spPr>
                <a:xfrm>
                  <a:off x="18013377" y="6487636"/>
                  <a:ext cx="33120" cy="27360"/>
                </a:xfrm>
                <a:prstGeom prst="rect">
                  <a:avLst/>
                </a:prstGeom>
              </p:spPr>
            </p:pic>
          </mc:Fallback>
        </mc:AlternateContent>
      </p:grpSp>
    </p:spTree>
    <p:extLst>
      <p:ext uri="{BB962C8B-B14F-4D97-AF65-F5344CB8AC3E}">
        <p14:creationId xmlns:p14="http://schemas.microsoft.com/office/powerpoint/2010/main" val="3165151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01" name="그룹 1001"/>
          <p:cNvGrpSpPr/>
          <p:nvPr/>
        </p:nvGrpSpPr>
        <p:grpSpPr>
          <a:xfrm>
            <a:off x="-198942" y="-158730"/>
            <a:ext cx="1639153" cy="10539683"/>
            <a:chOff x="-198942" y="-158730"/>
            <a:chExt cx="1639153" cy="10539683"/>
          </a:xfrm>
        </p:grpSpPr>
        <p:pic>
          <p:nvPicPr>
            <p:cNvPr id="3" name="Object 2"/>
            <p:cNvPicPr>
              <a:picLocks noChangeAspect="1"/>
            </p:cNvPicPr>
            <p:nvPr/>
          </p:nvPicPr>
          <p:blipFill>
            <a:blip r:embed="rId2" cstate="print"/>
            <a:stretch>
              <a:fillRect/>
            </a:stretch>
          </p:blipFill>
          <p:spPr>
            <a:xfrm>
              <a:off x="-198942" y="-158730"/>
              <a:ext cx="1639153" cy="10539683"/>
            </a:xfrm>
            <a:prstGeom prst="rect">
              <a:avLst/>
            </a:prstGeom>
          </p:spPr>
        </p:pic>
      </p:grpSp>
      <p:grpSp>
        <p:nvGrpSpPr>
          <p:cNvPr id="1013" name="그룹 1013"/>
          <p:cNvGrpSpPr/>
          <p:nvPr/>
        </p:nvGrpSpPr>
        <p:grpSpPr>
          <a:xfrm>
            <a:off x="6417098" y="6065537"/>
            <a:ext cx="6095903" cy="34386"/>
            <a:chOff x="9413210" y="6023100"/>
            <a:chExt cx="6095903" cy="34386"/>
          </a:xfrm>
        </p:grpSpPr>
        <p:pic>
          <p:nvPicPr>
            <p:cNvPr id="51" name="Object 50"/>
            <p:cNvPicPr>
              <a:picLocks noChangeAspect="1"/>
            </p:cNvPicPr>
            <p:nvPr/>
          </p:nvPicPr>
          <p:blipFill>
            <a:blip r:embed="rId3" cstate="print"/>
            <a:stretch>
              <a:fillRect/>
            </a:stretch>
          </p:blipFill>
          <p:spPr>
            <a:xfrm rot="-5400000">
              <a:off x="9413210" y="6023100"/>
              <a:ext cx="6095903" cy="34386"/>
            </a:xfrm>
            <a:prstGeom prst="rect">
              <a:avLst/>
            </a:prstGeom>
          </p:spPr>
        </p:pic>
      </p:grpSp>
      <p:grpSp>
        <p:nvGrpSpPr>
          <p:cNvPr id="1014" name="그룹 1014"/>
          <p:cNvGrpSpPr/>
          <p:nvPr/>
        </p:nvGrpSpPr>
        <p:grpSpPr>
          <a:xfrm>
            <a:off x="466470" y="2232403"/>
            <a:ext cx="467014" cy="561384"/>
            <a:chOff x="466470" y="2232403"/>
            <a:chExt cx="467014" cy="561384"/>
          </a:xfrm>
        </p:grpSpPr>
        <p:pic>
          <p:nvPicPr>
            <p:cNvPr id="54" name="Object 53"/>
            <p:cNvPicPr>
              <a:picLocks noChangeAspect="1"/>
            </p:cNvPicPr>
            <p:nvPr/>
          </p:nvPicPr>
          <p:blipFill>
            <a:blip r:embed="rId4" cstate="print"/>
            <a:stretch>
              <a:fillRect/>
            </a:stretch>
          </p:blipFill>
          <p:spPr>
            <a:xfrm>
              <a:off x="466470" y="2232403"/>
              <a:ext cx="467014" cy="561384"/>
            </a:xfrm>
            <a:prstGeom prst="rect">
              <a:avLst/>
            </a:prstGeom>
          </p:spPr>
        </p:pic>
      </p:grpSp>
      <p:grpSp>
        <p:nvGrpSpPr>
          <p:cNvPr id="1015" name="그룹 1015"/>
          <p:cNvGrpSpPr/>
          <p:nvPr/>
        </p:nvGrpSpPr>
        <p:grpSpPr>
          <a:xfrm>
            <a:off x="500439" y="3431003"/>
            <a:ext cx="415509" cy="455180"/>
            <a:chOff x="500439" y="3431003"/>
            <a:chExt cx="415509" cy="455180"/>
          </a:xfrm>
        </p:grpSpPr>
        <p:pic>
          <p:nvPicPr>
            <p:cNvPr id="57" name="Object 56"/>
            <p:cNvPicPr>
              <a:picLocks noChangeAspect="1"/>
            </p:cNvPicPr>
            <p:nvPr/>
          </p:nvPicPr>
          <p:blipFill>
            <a:blip r:embed="rId5" cstate="print"/>
            <a:stretch>
              <a:fillRect/>
            </a:stretch>
          </p:blipFill>
          <p:spPr>
            <a:xfrm>
              <a:off x="500439" y="3431003"/>
              <a:ext cx="415509" cy="455180"/>
            </a:xfrm>
            <a:prstGeom prst="rect">
              <a:avLst/>
            </a:prstGeom>
          </p:spPr>
        </p:pic>
      </p:grpSp>
      <p:grpSp>
        <p:nvGrpSpPr>
          <p:cNvPr id="1016" name="그룹 1016"/>
          <p:cNvGrpSpPr/>
          <p:nvPr/>
        </p:nvGrpSpPr>
        <p:grpSpPr>
          <a:xfrm>
            <a:off x="413647" y="5626449"/>
            <a:ext cx="602974" cy="626466"/>
            <a:chOff x="413647" y="5626449"/>
            <a:chExt cx="602974" cy="626466"/>
          </a:xfrm>
        </p:grpSpPr>
        <p:pic>
          <p:nvPicPr>
            <p:cNvPr id="60" name="Object 59"/>
            <p:cNvPicPr>
              <a:picLocks noChangeAspect="1"/>
            </p:cNvPicPr>
            <p:nvPr/>
          </p:nvPicPr>
          <p:blipFill>
            <a:blip r:embed="rId6" cstate="print"/>
            <a:stretch>
              <a:fillRect/>
            </a:stretch>
          </p:blipFill>
          <p:spPr>
            <a:xfrm>
              <a:off x="413647" y="5626449"/>
              <a:ext cx="602974" cy="626466"/>
            </a:xfrm>
            <a:prstGeom prst="rect">
              <a:avLst/>
            </a:prstGeom>
          </p:spPr>
        </p:pic>
      </p:grpSp>
      <p:grpSp>
        <p:nvGrpSpPr>
          <p:cNvPr id="1017" name="그룹 1017"/>
          <p:cNvGrpSpPr/>
          <p:nvPr/>
        </p:nvGrpSpPr>
        <p:grpSpPr>
          <a:xfrm>
            <a:off x="445779" y="8023829"/>
            <a:ext cx="497228" cy="468637"/>
            <a:chOff x="445779" y="8023829"/>
            <a:chExt cx="497228" cy="468637"/>
          </a:xfrm>
        </p:grpSpPr>
        <p:pic>
          <p:nvPicPr>
            <p:cNvPr id="63" name="Object 62"/>
            <p:cNvPicPr>
              <a:picLocks noChangeAspect="1"/>
            </p:cNvPicPr>
            <p:nvPr/>
          </p:nvPicPr>
          <p:blipFill>
            <a:blip r:embed="rId7" cstate="print"/>
            <a:stretch>
              <a:fillRect/>
            </a:stretch>
          </p:blipFill>
          <p:spPr>
            <a:xfrm>
              <a:off x="445779" y="8023829"/>
              <a:ext cx="497228" cy="468637"/>
            </a:xfrm>
            <a:prstGeom prst="rect">
              <a:avLst/>
            </a:prstGeom>
          </p:spPr>
        </p:pic>
      </p:grpSp>
      <p:grpSp>
        <p:nvGrpSpPr>
          <p:cNvPr id="1018" name="그룹 1018"/>
          <p:cNvGrpSpPr/>
          <p:nvPr/>
        </p:nvGrpSpPr>
        <p:grpSpPr>
          <a:xfrm>
            <a:off x="-174475" y="892136"/>
            <a:ext cx="1759077" cy="1168563"/>
            <a:chOff x="-174475" y="892136"/>
            <a:chExt cx="1759077" cy="1168563"/>
          </a:xfrm>
        </p:grpSpPr>
        <p:pic>
          <p:nvPicPr>
            <p:cNvPr id="66" name="Object 65"/>
            <p:cNvPicPr>
              <a:picLocks noChangeAspect="1"/>
            </p:cNvPicPr>
            <p:nvPr/>
          </p:nvPicPr>
          <p:blipFill>
            <a:blip r:embed="rId8" cstate="print"/>
            <a:stretch>
              <a:fillRect/>
            </a:stretch>
          </p:blipFill>
          <p:spPr>
            <a:xfrm>
              <a:off x="-174475" y="892136"/>
              <a:ext cx="1759077" cy="1168563"/>
            </a:xfrm>
            <a:prstGeom prst="rect">
              <a:avLst/>
            </a:prstGeom>
          </p:spPr>
        </p:pic>
      </p:grpSp>
      <p:grpSp>
        <p:nvGrpSpPr>
          <p:cNvPr id="1019" name="그룹 1019"/>
          <p:cNvGrpSpPr/>
          <p:nvPr/>
        </p:nvGrpSpPr>
        <p:grpSpPr>
          <a:xfrm>
            <a:off x="499923" y="1167492"/>
            <a:ext cx="459373" cy="390892"/>
            <a:chOff x="499923" y="1167492"/>
            <a:chExt cx="459373" cy="390892"/>
          </a:xfrm>
        </p:grpSpPr>
        <p:pic>
          <p:nvPicPr>
            <p:cNvPr id="69" name="Object 68"/>
            <p:cNvPicPr>
              <a:picLocks noChangeAspect="1"/>
            </p:cNvPicPr>
            <p:nvPr/>
          </p:nvPicPr>
          <p:blipFill>
            <a:blip r:embed="rId9" cstate="print"/>
            <a:stretch>
              <a:fillRect/>
            </a:stretch>
          </p:blipFill>
          <p:spPr>
            <a:xfrm>
              <a:off x="499923" y="1167492"/>
              <a:ext cx="459373" cy="390892"/>
            </a:xfrm>
            <a:prstGeom prst="rect">
              <a:avLst/>
            </a:prstGeom>
          </p:spPr>
        </p:pic>
      </p:grpSp>
      <p:sp>
        <p:nvSpPr>
          <p:cNvPr id="71" name="Object 71"/>
          <p:cNvSpPr txBox="1"/>
          <p:nvPr/>
        </p:nvSpPr>
        <p:spPr>
          <a:xfrm>
            <a:off x="-371126" y="1619730"/>
            <a:ext cx="2152381" cy="396419"/>
          </a:xfrm>
          <a:prstGeom prst="rect">
            <a:avLst/>
          </a:prstGeom>
          <a:noFill/>
        </p:spPr>
        <p:txBody>
          <a:bodyPr wrap="square" rtlCol="0" anchor="ctr">
            <a:spAutoFit/>
          </a:bodyPr>
          <a:lstStyle/>
          <a:p>
            <a:pPr algn="ctr"/>
            <a:r>
              <a:rPr lang="en-US" sz="1500" kern="0" spc="-100">
                <a:solidFill>
                  <a:srgbClr val="C5D6B1"/>
                </a:solidFill>
                <a:latin typeface="IBM Plex Sans KR" pitchFamily="34" charset="0"/>
                <a:cs typeface="IBM Plex Sans KR" pitchFamily="34" charset="0"/>
              </a:rPr>
              <a:t>시장분석</a:t>
            </a:r>
            <a:endParaRPr lang="en-US"/>
          </a:p>
        </p:txBody>
      </p:sp>
      <p:sp>
        <p:nvSpPr>
          <p:cNvPr id="72" name="Object 72"/>
          <p:cNvSpPr txBox="1"/>
          <p:nvPr/>
        </p:nvSpPr>
        <p:spPr>
          <a:xfrm>
            <a:off x="2094410" y="612934"/>
            <a:ext cx="8301627" cy="984885"/>
          </a:xfrm>
          <a:prstGeom prst="rect">
            <a:avLst/>
          </a:prstGeom>
          <a:noFill/>
        </p:spPr>
        <p:txBody>
          <a:bodyPr wrap="square" rtlCol="0" anchor="t">
            <a:spAutoFit/>
          </a:bodyPr>
          <a:lstStyle/>
          <a:p>
            <a:r>
              <a:rPr lang="en-US" sz="5800" dirty="0">
                <a:solidFill>
                  <a:srgbClr val="3A3A3A"/>
                </a:solidFill>
                <a:latin typeface="KoPub돋움체 Bold" panose="02020603020101020101" pitchFamily="18" charset="-127"/>
                <a:ea typeface="KoPub돋움체 Bold" panose="02020603020101020101" pitchFamily="18" charset="-127"/>
              </a:rPr>
              <a:t>Market Analysis</a:t>
            </a:r>
          </a:p>
        </p:txBody>
      </p:sp>
      <p:sp>
        <p:nvSpPr>
          <p:cNvPr id="73" name="Object 73"/>
          <p:cNvSpPr txBox="1"/>
          <p:nvPr/>
        </p:nvSpPr>
        <p:spPr>
          <a:xfrm>
            <a:off x="2094410" y="1619730"/>
            <a:ext cx="11531315" cy="477054"/>
          </a:xfrm>
          <a:prstGeom prst="rect">
            <a:avLst/>
          </a:prstGeom>
          <a:noFill/>
        </p:spPr>
        <p:txBody>
          <a:bodyPr wrap="square" rtlCol="0" anchor="t">
            <a:spAutoFit/>
          </a:bodyPr>
          <a:lstStyle/>
          <a:p>
            <a:r>
              <a:rPr lang="en-US" altLang="ko-KR" sz="2400" dirty="0">
                <a:solidFill>
                  <a:srgbClr val="000000"/>
                </a:solidFill>
                <a:latin typeface="KoPub돋움체 Medium" panose="02020603020101020101" pitchFamily="18" charset="-127"/>
                <a:ea typeface="KoPub돋움체 Medium" panose="02020603020101020101" pitchFamily="18" charset="-127"/>
              </a:rPr>
              <a:t>1</a:t>
            </a:r>
            <a:r>
              <a:rPr lang="ko-KR" altLang="en-US" sz="2400" dirty="0">
                <a:solidFill>
                  <a:srgbClr val="000000"/>
                </a:solidFill>
                <a:latin typeface="KoPub돋움체 Medium" panose="02020603020101020101" pitchFamily="18" charset="-127"/>
                <a:ea typeface="KoPub돋움체 Medium" panose="02020603020101020101" pitchFamily="18" charset="-127"/>
              </a:rPr>
              <a:t>인 가구 비중 증가</a:t>
            </a:r>
            <a:endParaRPr lang="en-US" sz="2400" dirty="0">
              <a:solidFill>
                <a:srgbClr val="000000"/>
              </a:solidFill>
              <a:latin typeface="KoPub돋움체 Medium" panose="02020603020101020101" pitchFamily="18" charset="-127"/>
              <a:ea typeface="KoPub돋움체 Medium" panose="02020603020101020101" pitchFamily="18" charset="-127"/>
            </a:endParaRPr>
          </a:p>
        </p:txBody>
      </p:sp>
      <p:sp>
        <p:nvSpPr>
          <p:cNvPr id="79" name="Object 79"/>
          <p:cNvSpPr txBox="1"/>
          <p:nvPr/>
        </p:nvSpPr>
        <p:spPr>
          <a:xfrm>
            <a:off x="-371126" y="2771835"/>
            <a:ext cx="2152381" cy="432132"/>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마케팅 현황</a:t>
            </a:r>
            <a:endParaRPr lang="en-US"/>
          </a:p>
        </p:txBody>
      </p:sp>
      <p:sp>
        <p:nvSpPr>
          <p:cNvPr id="80" name="Object 80"/>
          <p:cNvSpPr txBox="1"/>
          <p:nvPr/>
        </p:nvSpPr>
        <p:spPr>
          <a:xfrm>
            <a:off x="-371126" y="3913502"/>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전략제안</a:t>
            </a:r>
            <a:endParaRPr lang="en-US"/>
          </a:p>
        </p:txBody>
      </p:sp>
      <p:sp>
        <p:nvSpPr>
          <p:cNvPr id="81" name="Object 81"/>
          <p:cNvSpPr txBox="1"/>
          <p:nvPr/>
        </p:nvSpPr>
        <p:spPr>
          <a:xfrm>
            <a:off x="-371126" y="5076787"/>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컨셉도출</a:t>
            </a:r>
            <a:endParaRPr lang="en-US"/>
          </a:p>
        </p:txBody>
      </p:sp>
      <p:sp>
        <p:nvSpPr>
          <p:cNvPr id="82" name="Object 82"/>
          <p:cNvSpPr txBox="1"/>
          <p:nvPr/>
        </p:nvSpPr>
        <p:spPr>
          <a:xfrm>
            <a:off x="-371126" y="6246216"/>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마케팅 전략</a:t>
            </a:r>
            <a:endParaRPr lang="en-US"/>
          </a:p>
        </p:txBody>
      </p:sp>
      <p:sp>
        <p:nvSpPr>
          <p:cNvPr id="83" name="Object 83"/>
          <p:cNvSpPr txBox="1"/>
          <p:nvPr/>
        </p:nvSpPr>
        <p:spPr>
          <a:xfrm>
            <a:off x="-371126" y="7392530"/>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프로모션</a:t>
            </a:r>
            <a:endParaRPr lang="en-US"/>
          </a:p>
        </p:txBody>
      </p:sp>
      <p:sp>
        <p:nvSpPr>
          <p:cNvPr id="84" name="Object 84"/>
          <p:cNvSpPr txBox="1"/>
          <p:nvPr/>
        </p:nvSpPr>
        <p:spPr>
          <a:xfrm>
            <a:off x="-371126" y="8524016"/>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기대효과</a:t>
            </a:r>
            <a:endParaRPr lang="en-US"/>
          </a:p>
        </p:txBody>
      </p:sp>
      <p:grpSp>
        <p:nvGrpSpPr>
          <p:cNvPr id="1020" name="그룹 1020"/>
          <p:cNvGrpSpPr/>
          <p:nvPr/>
        </p:nvGrpSpPr>
        <p:grpSpPr>
          <a:xfrm>
            <a:off x="477135" y="4528527"/>
            <a:ext cx="455857" cy="573119"/>
            <a:chOff x="477135" y="4528527"/>
            <a:chExt cx="455857" cy="573119"/>
          </a:xfrm>
        </p:grpSpPr>
        <p:pic>
          <p:nvPicPr>
            <p:cNvPr id="86" name="Object 85"/>
            <p:cNvPicPr>
              <a:picLocks noChangeAspect="1"/>
            </p:cNvPicPr>
            <p:nvPr/>
          </p:nvPicPr>
          <p:blipFill>
            <a:blip r:embed="rId10" cstate="print"/>
            <a:stretch>
              <a:fillRect/>
            </a:stretch>
          </p:blipFill>
          <p:spPr>
            <a:xfrm>
              <a:off x="477135" y="4528527"/>
              <a:ext cx="455857" cy="573119"/>
            </a:xfrm>
            <a:prstGeom prst="rect">
              <a:avLst/>
            </a:prstGeom>
          </p:spPr>
        </p:pic>
      </p:grpSp>
      <p:grpSp>
        <p:nvGrpSpPr>
          <p:cNvPr id="1021" name="그룹 1021"/>
          <p:cNvGrpSpPr/>
          <p:nvPr/>
        </p:nvGrpSpPr>
        <p:grpSpPr>
          <a:xfrm>
            <a:off x="328920" y="6732650"/>
            <a:ext cx="756456" cy="756456"/>
            <a:chOff x="328920" y="6732650"/>
            <a:chExt cx="756456" cy="756456"/>
          </a:xfrm>
        </p:grpSpPr>
        <p:pic>
          <p:nvPicPr>
            <p:cNvPr id="89" name="Object 88"/>
            <p:cNvPicPr>
              <a:picLocks noChangeAspect="1"/>
            </p:cNvPicPr>
            <p:nvPr/>
          </p:nvPicPr>
          <p:blipFill>
            <a:blip r:embed="rId11" cstate="print"/>
            <a:stretch>
              <a:fillRect/>
            </a:stretch>
          </p:blipFill>
          <p:spPr>
            <a:xfrm>
              <a:off x="328920" y="6732650"/>
              <a:ext cx="756456" cy="756456"/>
            </a:xfrm>
            <a:prstGeom prst="rect">
              <a:avLst/>
            </a:prstGeom>
          </p:spPr>
        </p:pic>
      </p:grpSp>
      <p:pic>
        <p:nvPicPr>
          <p:cNvPr id="4" name="그림 3">
            <a:extLst>
              <a:ext uri="{FF2B5EF4-FFF2-40B4-BE49-F238E27FC236}">
                <a16:creationId xmlns:a16="http://schemas.microsoft.com/office/drawing/2014/main" id="{82D454F5-6904-C677-312C-1131574E27D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19458" y="2640527"/>
            <a:ext cx="6924542" cy="7033539"/>
          </a:xfrm>
          <a:prstGeom prst="rect">
            <a:avLst/>
          </a:prstGeom>
        </p:spPr>
      </p:pic>
      <mc:AlternateContent xmlns:mc="http://schemas.openxmlformats.org/markup-compatibility/2006" xmlns:p14="http://schemas.microsoft.com/office/powerpoint/2010/main">
        <mc:Choice Requires="p14">
          <p:contentPart p14:bwMode="auto" r:id="rId13">
            <p14:nvContentPartPr>
              <p14:cNvPr id="965" name="잉크 964">
                <a:extLst>
                  <a:ext uri="{FF2B5EF4-FFF2-40B4-BE49-F238E27FC236}">
                    <a16:creationId xmlns:a16="http://schemas.microsoft.com/office/drawing/2014/main" id="{FFD16765-A061-F90C-38DC-DA385197E3BE}"/>
                  </a:ext>
                </a:extLst>
              </p14:cNvPr>
              <p14:cNvContentPartPr/>
              <p14:nvPr/>
            </p14:nvContentPartPr>
            <p14:xfrm>
              <a:off x="8638257" y="10875676"/>
              <a:ext cx="360" cy="360"/>
            </p14:xfrm>
          </p:contentPart>
        </mc:Choice>
        <mc:Fallback xmlns="">
          <p:pic>
            <p:nvPicPr>
              <p:cNvPr id="965" name="잉크 964">
                <a:extLst>
                  <a:ext uri="{FF2B5EF4-FFF2-40B4-BE49-F238E27FC236}">
                    <a16:creationId xmlns:a16="http://schemas.microsoft.com/office/drawing/2014/main" id="{FFD16765-A061-F90C-38DC-DA385197E3BE}"/>
                  </a:ext>
                </a:extLst>
              </p:cNvPr>
              <p:cNvPicPr/>
              <p:nvPr/>
            </p:nvPicPr>
            <p:blipFill>
              <a:blip r:embed="rId14"/>
              <a:stretch>
                <a:fillRect/>
              </a:stretch>
            </p:blipFill>
            <p:spPr>
              <a:xfrm>
                <a:off x="8629257" y="10866676"/>
                <a:ext cx="18000" cy="18000"/>
              </a:xfrm>
              <a:prstGeom prst="rect">
                <a:avLst/>
              </a:prstGeom>
            </p:spPr>
          </p:pic>
        </mc:Fallback>
      </mc:AlternateContent>
      <p:pic>
        <p:nvPicPr>
          <p:cNvPr id="119" name="그림 4" descr="텍스트이(가) 표시된 사진&#10;&#10;자동 생성된 설명">
            <a:extLst>
              <a:ext uri="{FF2B5EF4-FFF2-40B4-BE49-F238E27FC236}">
                <a16:creationId xmlns:a16="http://schemas.microsoft.com/office/drawing/2014/main" id="{CF283105-1354-A39E-FC6A-AD60E055D9DB}"/>
              </a:ext>
            </a:extLst>
          </p:cNvPr>
          <p:cNvPicPr>
            <a:picLocks noChangeAspect="1"/>
          </p:cNvPicPr>
          <p:nvPr/>
        </p:nvPicPr>
        <p:blipFill>
          <a:blip r:embed="rId15"/>
          <a:stretch>
            <a:fillRect/>
          </a:stretch>
        </p:blipFill>
        <p:spPr>
          <a:xfrm>
            <a:off x="9786099" y="2475386"/>
            <a:ext cx="8138594" cy="7198680"/>
          </a:xfrm>
          <a:prstGeom prst="rect">
            <a:avLst/>
          </a:prstGeom>
        </p:spPr>
      </p:pic>
    </p:spTree>
    <p:extLst>
      <p:ext uri="{BB962C8B-B14F-4D97-AF65-F5344CB8AC3E}">
        <p14:creationId xmlns:p14="http://schemas.microsoft.com/office/powerpoint/2010/main" val="543882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p:grpSpPr>
        <p:pic>
          <p:nvPicPr>
            <p:cNvPr id="3" name="Object 2"/>
            <p:cNvPicPr>
              <a:picLocks noChangeAspect="1"/>
            </p:cNvPicPr>
            <p:nvPr/>
          </p:nvPicPr>
          <p:blipFill>
            <a:blip r:embed="rId2" cstate="print"/>
            <a:stretch>
              <a:fillRect/>
            </a:stretch>
          </p:blipFill>
          <p:spPr>
            <a:xfrm>
              <a:off x="0" y="0"/>
              <a:ext cx="18285714" cy="10285714"/>
            </a:xfrm>
            <a:prstGeom prst="rect">
              <a:avLst/>
            </a:prstGeom>
          </p:spPr>
        </p:pic>
      </p:grpSp>
      <p:pic>
        <p:nvPicPr>
          <p:cNvPr id="4" name="그림 3">
            <a:extLst>
              <a:ext uri="{FF2B5EF4-FFF2-40B4-BE49-F238E27FC236}">
                <a16:creationId xmlns:a16="http://schemas.microsoft.com/office/drawing/2014/main" id="{430755D6-DB66-1656-DB2D-100B6BE29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800100"/>
            <a:ext cx="8382000" cy="8382000"/>
          </a:xfrm>
          <a:prstGeom prst="rect">
            <a:avLst/>
          </a:prstGeom>
        </p:spPr>
      </p:pic>
    </p:spTree>
    <p:extLst>
      <p:ext uri="{BB962C8B-B14F-4D97-AF65-F5344CB8AC3E}">
        <p14:creationId xmlns:p14="http://schemas.microsoft.com/office/powerpoint/2010/main" val="1181741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03" name="그룹 1003"/>
          <p:cNvGrpSpPr/>
          <p:nvPr/>
        </p:nvGrpSpPr>
        <p:grpSpPr>
          <a:xfrm>
            <a:off x="2932819" y="2832784"/>
            <a:ext cx="3947168" cy="1196438"/>
            <a:chOff x="4113975" y="2929539"/>
            <a:chExt cx="11789413" cy="1196438"/>
          </a:xfrm>
        </p:grpSpPr>
        <p:pic>
          <p:nvPicPr>
            <p:cNvPr id="10" name="Object 9"/>
            <p:cNvPicPr>
              <a:picLocks noChangeAspect="1"/>
            </p:cNvPicPr>
            <p:nvPr/>
          </p:nvPicPr>
          <p:blipFill>
            <a:blip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11200"/>
                      </a14:imgEffect>
                      <a14:imgEffect>
                        <a14:saturation sat="0"/>
                      </a14:imgEffect>
                    </a14:imgLayer>
                  </a14:imgProps>
                </a:ext>
              </a:extLst>
            </a:blip>
            <a:stretch>
              <a:fillRect/>
            </a:stretch>
          </p:blipFill>
          <p:spPr>
            <a:xfrm>
              <a:off x="4113975" y="2929539"/>
              <a:ext cx="11789413" cy="1196438"/>
            </a:xfrm>
            <a:prstGeom prst="rect">
              <a:avLst/>
            </a:prstGeom>
          </p:spPr>
        </p:pic>
      </p:grpSp>
      <p:grpSp>
        <p:nvGrpSpPr>
          <p:cNvPr id="76" name="그룹 1008">
            <a:extLst>
              <a:ext uri="{FF2B5EF4-FFF2-40B4-BE49-F238E27FC236}">
                <a16:creationId xmlns:a16="http://schemas.microsoft.com/office/drawing/2014/main" id="{D30920C0-E77A-50E2-18C2-D721549E044B}"/>
              </a:ext>
            </a:extLst>
          </p:cNvPr>
          <p:cNvGrpSpPr/>
          <p:nvPr/>
        </p:nvGrpSpPr>
        <p:grpSpPr>
          <a:xfrm>
            <a:off x="2710892" y="2679414"/>
            <a:ext cx="2771731" cy="436646"/>
            <a:chOff x="4481227" y="4634013"/>
            <a:chExt cx="2771731" cy="436646"/>
          </a:xfrm>
        </p:grpSpPr>
        <p:pic>
          <p:nvPicPr>
            <p:cNvPr id="77" name="Object 25">
              <a:extLst>
                <a:ext uri="{FF2B5EF4-FFF2-40B4-BE49-F238E27FC236}">
                  <a16:creationId xmlns:a16="http://schemas.microsoft.com/office/drawing/2014/main" id="{B59F9408-94F7-9560-943F-A834C35B569A}"/>
                </a:ext>
              </a:extLst>
            </p:cNvPr>
            <p:cNvPicPr>
              <a:picLocks noChangeAspect="1"/>
            </p:cNvPicPr>
            <p:nvPr/>
          </p:nvPicPr>
          <p:blipFill>
            <a:blip r:embed="rId4" cstate="print">
              <a:duotone>
                <a:schemeClr val="accent6">
                  <a:shade val="45000"/>
                  <a:satMod val="135000"/>
                </a:schemeClr>
                <a:prstClr val="white"/>
              </a:duotone>
            </a:blip>
            <a:stretch>
              <a:fillRect/>
            </a:stretch>
          </p:blipFill>
          <p:spPr>
            <a:xfrm>
              <a:off x="4481227" y="4634013"/>
              <a:ext cx="2771731" cy="436646"/>
            </a:xfrm>
            <a:prstGeom prst="rect">
              <a:avLst/>
            </a:prstGeom>
          </p:spPr>
        </p:pic>
      </p:grpSp>
      <p:sp>
        <p:nvSpPr>
          <p:cNvPr id="15" name="Object 15"/>
          <p:cNvSpPr txBox="1"/>
          <p:nvPr/>
        </p:nvSpPr>
        <p:spPr>
          <a:xfrm>
            <a:off x="3092289" y="2756287"/>
            <a:ext cx="1986236" cy="400110"/>
          </a:xfrm>
          <a:prstGeom prst="rect">
            <a:avLst/>
          </a:prstGeom>
          <a:noFill/>
        </p:spPr>
        <p:txBody>
          <a:bodyPr wrap="square" rtlCol="0" anchor="t">
            <a:spAutoFit/>
          </a:bodyPr>
          <a:lstStyle/>
          <a:p>
            <a:pPr algn="ctr"/>
            <a:r>
              <a:rPr lang="ko-KR" altLang="en-US" sz="2000" kern="0" spc="-100" dirty="0">
                <a:solidFill>
                  <a:schemeClr val="bg1"/>
                </a:solidFill>
                <a:latin typeface="에스코어 드림 5 Medium" panose="020B0503030302020204" pitchFamily="34" charset="-127"/>
                <a:ea typeface="에스코어 드림 5 Medium" panose="020B0503030302020204" pitchFamily="34" charset="-127"/>
              </a:rPr>
              <a:t>배달 플랫폼</a:t>
            </a:r>
            <a:endParaRPr lang="en-US" sz="2000" kern="0" spc="-100" dirty="0">
              <a:solidFill>
                <a:schemeClr val="bg1"/>
              </a:solidFill>
              <a:latin typeface="에스코어 드림 5 Medium" panose="020B0503030302020204" pitchFamily="34" charset="-127"/>
              <a:ea typeface="에스코어 드림 5 Medium" panose="020B0503030302020204" pitchFamily="34" charset="-127"/>
            </a:endParaRPr>
          </a:p>
        </p:txBody>
      </p:sp>
      <p:sp>
        <p:nvSpPr>
          <p:cNvPr id="24" name="Object 24"/>
          <p:cNvSpPr txBox="1"/>
          <p:nvPr/>
        </p:nvSpPr>
        <p:spPr>
          <a:xfrm>
            <a:off x="3770862" y="3334967"/>
            <a:ext cx="2085360" cy="400110"/>
          </a:xfrm>
          <a:prstGeom prst="rect">
            <a:avLst/>
          </a:prstGeom>
          <a:noFill/>
        </p:spPr>
        <p:txBody>
          <a:bodyPr wrap="square" rtlCol="0" anchor="t">
            <a:spAutoFit/>
          </a:bodyPr>
          <a:lstStyle/>
          <a:p>
            <a:pPr algn="ctr"/>
            <a:r>
              <a:rPr lang="ko-KR" altLang="en-US" sz="2000" kern="0" spc="-100" dirty="0">
                <a:solidFill>
                  <a:srgbClr val="595959"/>
                </a:solidFill>
                <a:latin typeface="에스코어 드림 5 Medium" panose="020B0503030302020204" pitchFamily="34" charset="-127"/>
                <a:ea typeface="에스코어 드림 5 Medium" panose="020B0503030302020204" pitchFamily="34" charset="-127"/>
              </a:rPr>
              <a:t>음식 질 개선</a:t>
            </a:r>
            <a:endParaRPr lang="en-US" sz="2000" kern="0" spc="-100" dirty="0">
              <a:solidFill>
                <a:srgbClr val="595959"/>
              </a:solidFill>
              <a:latin typeface="에스코어 드림 5 Medium" panose="020B0503030302020204" pitchFamily="34" charset="-127"/>
              <a:ea typeface="에스코어 드림 5 Medium" panose="020B0503030302020204" pitchFamily="34" charset="-127"/>
            </a:endParaRPr>
          </a:p>
        </p:txBody>
      </p:sp>
      <p:grpSp>
        <p:nvGrpSpPr>
          <p:cNvPr id="1017" name="그룹 1017"/>
          <p:cNvGrpSpPr/>
          <p:nvPr/>
        </p:nvGrpSpPr>
        <p:grpSpPr>
          <a:xfrm>
            <a:off x="4512634" y="7433893"/>
            <a:ext cx="465736" cy="175866"/>
            <a:chOff x="8043390" y="8258749"/>
            <a:chExt cx="465736" cy="175866"/>
          </a:xfrm>
        </p:grpSpPr>
        <p:pic>
          <p:nvPicPr>
            <p:cNvPr id="53" name="Object 52"/>
            <p:cNvPicPr>
              <a:picLocks noChangeAspect="1"/>
            </p:cNvPicPr>
            <p:nvPr/>
          </p:nvPicPr>
          <p:blipFill>
            <a:blip r:embed="rId5" cstate="print"/>
            <a:stretch>
              <a:fillRect/>
            </a:stretch>
          </p:blipFill>
          <p:spPr>
            <a:xfrm>
              <a:off x="8043390" y="8258749"/>
              <a:ext cx="465736" cy="175866"/>
            </a:xfrm>
            <a:prstGeom prst="rect">
              <a:avLst/>
            </a:prstGeom>
          </p:spPr>
        </p:pic>
      </p:grpSp>
      <p:grpSp>
        <p:nvGrpSpPr>
          <p:cNvPr id="1018" name="그룹 1018"/>
          <p:cNvGrpSpPr/>
          <p:nvPr/>
        </p:nvGrpSpPr>
        <p:grpSpPr>
          <a:xfrm>
            <a:off x="4642938" y="5024212"/>
            <a:ext cx="465736" cy="175866"/>
            <a:chOff x="10961376" y="8258749"/>
            <a:chExt cx="465736" cy="175866"/>
          </a:xfrm>
        </p:grpSpPr>
        <p:pic>
          <p:nvPicPr>
            <p:cNvPr id="56" name="Object 55"/>
            <p:cNvPicPr>
              <a:picLocks noChangeAspect="1"/>
            </p:cNvPicPr>
            <p:nvPr/>
          </p:nvPicPr>
          <p:blipFill>
            <a:blip r:embed="rId5" cstate="print"/>
            <a:stretch>
              <a:fillRect/>
            </a:stretch>
          </p:blipFill>
          <p:spPr>
            <a:xfrm>
              <a:off x="10961376" y="8258749"/>
              <a:ext cx="465736" cy="175866"/>
            </a:xfrm>
            <a:prstGeom prst="rect">
              <a:avLst/>
            </a:prstGeom>
          </p:spPr>
        </p:pic>
      </p:grpSp>
      <p:grpSp>
        <p:nvGrpSpPr>
          <p:cNvPr id="1025" name="그룹 1025"/>
          <p:cNvGrpSpPr/>
          <p:nvPr/>
        </p:nvGrpSpPr>
        <p:grpSpPr>
          <a:xfrm>
            <a:off x="-198942" y="-158730"/>
            <a:ext cx="1639153" cy="10539683"/>
            <a:chOff x="-198942" y="-158730"/>
            <a:chExt cx="1639153" cy="10539683"/>
          </a:xfrm>
        </p:grpSpPr>
        <p:pic>
          <p:nvPicPr>
            <p:cNvPr id="83" name="Object 82"/>
            <p:cNvPicPr>
              <a:picLocks noChangeAspect="1"/>
            </p:cNvPicPr>
            <p:nvPr/>
          </p:nvPicPr>
          <p:blipFill>
            <a:blip r:embed="rId6" cstate="print"/>
            <a:stretch>
              <a:fillRect/>
            </a:stretch>
          </p:blipFill>
          <p:spPr>
            <a:xfrm>
              <a:off x="-198942" y="-158730"/>
              <a:ext cx="1639153" cy="10539683"/>
            </a:xfrm>
            <a:prstGeom prst="rect">
              <a:avLst/>
            </a:prstGeom>
          </p:spPr>
        </p:pic>
      </p:grpSp>
      <p:grpSp>
        <p:nvGrpSpPr>
          <p:cNvPr id="1026" name="그룹 1026"/>
          <p:cNvGrpSpPr/>
          <p:nvPr/>
        </p:nvGrpSpPr>
        <p:grpSpPr>
          <a:xfrm>
            <a:off x="-174475" y="3205759"/>
            <a:ext cx="1759077" cy="1168563"/>
            <a:chOff x="-174475" y="3205759"/>
            <a:chExt cx="1759077" cy="1168563"/>
          </a:xfrm>
        </p:grpSpPr>
        <p:pic>
          <p:nvPicPr>
            <p:cNvPr id="86" name="Object 85"/>
            <p:cNvPicPr>
              <a:picLocks noChangeAspect="1"/>
            </p:cNvPicPr>
            <p:nvPr/>
          </p:nvPicPr>
          <p:blipFill>
            <a:blip r:embed="rId7" cstate="print"/>
            <a:stretch>
              <a:fillRect/>
            </a:stretch>
          </p:blipFill>
          <p:spPr>
            <a:xfrm>
              <a:off x="-174475" y="3205759"/>
              <a:ext cx="1759077" cy="1168563"/>
            </a:xfrm>
            <a:prstGeom prst="rect">
              <a:avLst/>
            </a:prstGeom>
          </p:spPr>
        </p:pic>
      </p:grpSp>
      <p:grpSp>
        <p:nvGrpSpPr>
          <p:cNvPr id="1027" name="그룹 1027"/>
          <p:cNvGrpSpPr/>
          <p:nvPr/>
        </p:nvGrpSpPr>
        <p:grpSpPr>
          <a:xfrm>
            <a:off x="466470" y="2232403"/>
            <a:ext cx="467014" cy="561384"/>
            <a:chOff x="466470" y="2232403"/>
            <a:chExt cx="467014" cy="561384"/>
          </a:xfrm>
        </p:grpSpPr>
        <p:pic>
          <p:nvPicPr>
            <p:cNvPr id="89" name="Object 88"/>
            <p:cNvPicPr>
              <a:picLocks noChangeAspect="1"/>
            </p:cNvPicPr>
            <p:nvPr/>
          </p:nvPicPr>
          <p:blipFill>
            <a:blip r:embed="rId8" cstate="print"/>
            <a:stretch>
              <a:fillRect/>
            </a:stretch>
          </p:blipFill>
          <p:spPr>
            <a:xfrm>
              <a:off x="466470" y="2232403"/>
              <a:ext cx="467014" cy="561384"/>
            </a:xfrm>
            <a:prstGeom prst="rect">
              <a:avLst/>
            </a:prstGeom>
          </p:spPr>
        </p:pic>
      </p:grpSp>
      <p:grpSp>
        <p:nvGrpSpPr>
          <p:cNvPr id="1028" name="그룹 1028"/>
          <p:cNvGrpSpPr/>
          <p:nvPr/>
        </p:nvGrpSpPr>
        <p:grpSpPr>
          <a:xfrm>
            <a:off x="413647" y="5626449"/>
            <a:ext cx="602974" cy="626466"/>
            <a:chOff x="413647" y="5626449"/>
            <a:chExt cx="602974" cy="626466"/>
          </a:xfrm>
        </p:grpSpPr>
        <p:pic>
          <p:nvPicPr>
            <p:cNvPr id="92" name="Object 91"/>
            <p:cNvPicPr>
              <a:picLocks noChangeAspect="1"/>
            </p:cNvPicPr>
            <p:nvPr/>
          </p:nvPicPr>
          <p:blipFill>
            <a:blip r:embed="rId9" cstate="print"/>
            <a:stretch>
              <a:fillRect/>
            </a:stretch>
          </p:blipFill>
          <p:spPr>
            <a:xfrm>
              <a:off x="413647" y="5626449"/>
              <a:ext cx="602974" cy="626466"/>
            </a:xfrm>
            <a:prstGeom prst="rect">
              <a:avLst/>
            </a:prstGeom>
          </p:spPr>
        </p:pic>
      </p:grpSp>
      <p:grpSp>
        <p:nvGrpSpPr>
          <p:cNvPr id="1029" name="그룹 1029"/>
          <p:cNvGrpSpPr/>
          <p:nvPr/>
        </p:nvGrpSpPr>
        <p:grpSpPr>
          <a:xfrm>
            <a:off x="499923" y="1167492"/>
            <a:ext cx="459373" cy="390892"/>
            <a:chOff x="499923" y="1167492"/>
            <a:chExt cx="459373" cy="390892"/>
          </a:xfrm>
        </p:grpSpPr>
        <p:pic>
          <p:nvPicPr>
            <p:cNvPr id="95" name="Object 94"/>
            <p:cNvPicPr>
              <a:picLocks noChangeAspect="1"/>
            </p:cNvPicPr>
            <p:nvPr/>
          </p:nvPicPr>
          <p:blipFill>
            <a:blip r:embed="rId10" cstate="print"/>
            <a:stretch>
              <a:fillRect/>
            </a:stretch>
          </p:blipFill>
          <p:spPr>
            <a:xfrm>
              <a:off x="499923" y="1167492"/>
              <a:ext cx="459373" cy="390892"/>
            </a:xfrm>
            <a:prstGeom prst="rect">
              <a:avLst/>
            </a:prstGeom>
          </p:spPr>
        </p:pic>
      </p:grpSp>
      <p:sp>
        <p:nvSpPr>
          <p:cNvPr id="97" name="Object 97"/>
          <p:cNvSpPr txBox="1"/>
          <p:nvPr/>
        </p:nvSpPr>
        <p:spPr>
          <a:xfrm>
            <a:off x="-371126" y="1619730"/>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시장분석</a:t>
            </a:r>
            <a:endParaRPr lang="en-US"/>
          </a:p>
        </p:txBody>
      </p:sp>
      <p:sp>
        <p:nvSpPr>
          <p:cNvPr id="98" name="Object 98"/>
          <p:cNvSpPr txBox="1"/>
          <p:nvPr/>
        </p:nvSpPr>
        <p:spPr>
          <a:xfrm>
            <a:off x="-371126" y="2771835"/>
            <a:ext cx="2152381" cy="432132"/>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마케팅 현황</a:t>
            </a:r>
            <a:endParaRPr lang="en-US"/>
          </a:p>
        </p:txBody>
      </p:sp>
      <p:sp>
        <p:nvSpPr>
          <p:cNvPr id="99" name="Object 99"/>
          <p:cNvSpPr txBox="1"/>
          <p:nvPr/>
        </p:nvSpPr>
        <p:spPr>
          <a:xfrm>
            <a:off x="-371126" y="3913502"/>
            <a:ext cx="2152381" cy="396419"/>
          </a:xfrm>
          <a:prstGeom prst="rect">
            <a:avLst/>
          </a:prstGeom>
          <a:noFill/>
        </p:spPr>
        <p:txBody>
          <a:bodyPr wrap="square" rtlCol="0" anchor="ctr">
            <a:spAutoFit/>
          </a:bodyPr>
          <a:lstStyle/>
          <a:p>
            <a:pPr algn="ctr"/>
            <a:r>
              <a:rPr lang="en-US" sz="1500" kern="0" spc="-100">
                <a:solidFill>
                  <a:srgbClr val="C5D6B1"/>
                </a:solidFill>
                <a:latin typeface="IBM Plex Sans KR" pitchFamily="34" charset="0"/>
                <a:cs typeface="IBM Plex Sans KR" pitchFamily="34" charset="0"/>
              </a:rPr>
              <a:t>전략제안</a:t>
            </a:r>
            <a:endParaRPr lang="en-US"/>
          </a:p>
        </p:txBody>
      </p:sp>
      <p:sp>
        <p:nvSpPr>
          <p:cNvPr id="100" name="Object 100"/>
          <p:cNvSpPr txBox="1"/>
          <p:nvPr/>
        </p:nvSpPr>
        <p:spPr>
          <a:xfrm>
            <a:off x="-371126" y="5076787"/>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컨셉도출</a:t>
            </a:r>
            <a:endParaRPr lang="en-US"/>
          </a:p>
        </p:txBody>
      </p:sp>
      <p:sp>
        <p:nvSpPr>
          <p:cNvPr id="101" name="Object 101"/>
          <p:cNvSpPr txBox="1"/>
          <p:nvPr/>
        </p:nvSpPr>
        <p:spPr>
          <a:xfrm>
            <a:off x="-371126" y="6246216"/>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마케팅 전략</a:t>
            </a:r>
            <a:endParaRPr lang="en-US"/>
          </a:p>
        </p:txBody>
      </p:sp>
      <p:sp>
        <p:nvSpPr>
          <p:cNvPr id="102" name="Object 102"/>
          <p:cNvSpPr txBox="1"/>
          <p:nvPr/>
        </p:nvSpPr>
        <p:spPr>
          <a:xfrm>
            <a:off x="-371126" y="7392530"/>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프로모션</a:t>
            </a:r>
            <a:endParaRPr lang="en-US"/>
          </a:p>
        </p:txBody>
      </p:sp>
      <p:sp>
        <p:nvSpPr>
          <p:cNvPr id="103" name="Object 103"/>
          <p:cNvSpPr txBox="1"/>
          <p:nvPr/>
        </p:nvSpPr>
        <p:spPr>
          <a:xfrm>
            <a:off x="-371126" y="8524016"/>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기대효과</a:t>
            </a:r>
            <a:endParaRPr lang="en-US"/>
          </a:p>
        </p:txBody>
      </p:sp>
      <p:grpSp>
        <p:nvGrpSpPr>
          <p:cNvPr id="1030" name="그룹 1030"/>
          <p:cNvGrpSpPr/>
          <p:nvPr/>
        </p:nvGrpSpPr>
        <p:grpSpPr>
          <a:xfrm>
            <a:off x="477135" y="4528527"/>
            <a:ext cx="455857" cy="573119"/>
            <a:chOff x="477135" y="4528527"/>
            <a:chExt cx="455857" cy="573119"/>
          </a:xfrm>
        </p:grpSpPr>
        <p:pic>
          <p:nvPicPr>
            <p:cNvPr id="105" name="Object 104"/>
            <p:cNvPicPr>
              <a:picLocks noChangeAspect="1"/>
            </p:cNvPicPr>
            <p:nvPr/>
          </p:nvPicPr>
          <p:blipFill>
            <a:blip r:embed="rId11" cstate="print"/>
            <a:stretch>
              <a:fillRect/>
            </a:stretch>
          </p:blipFill>
          <p:spPr>
            <a:xfrm>
              <a:off x="477135" y="4528527"/>
              <a:ext cx="455857" cy="573119"/>
            </a:xfrm>
            <a:prstGeom prst="rect">
              <a:avLst/>
            </a:prstGeom>
          </p:spPr>
        </p:pic>
      </p:grpSp>
      <p:grpSp>
        <p:nvGrpSpPr>
          <p:cNvPr id="1031" name="그룹 1031"/>
          <p:cNvGrpSpPr/>
          <p:nvPr/>
        </p:nvGrpSpPr>
        <p:grpSpPr>
          <a:xfrm>
            <a:off x="328920" y="6732650"/>
            <a:ext cx="756456" cy="756456"/>
            <a:chOff x="328920" y="6732650"/>
            <a:chExt cx="756456" cy="756456"/>
          </a:xfrm>
        </p:grpSpPr>
        <p:pic>
          <p:nvPicPr>
            <p:cNvPr id="108" name="Object 107"/>
            <p:cNvPicPr>
              <a:picLocks noChangeAspect="1"/>
            </p:cNvPicPr>
            <p:nvPr/>
          </p:nvPicPr>
          <p:blipFill>
            <a:blip r:embed="rId12" cstate="print"/>
            <a:stretch>
              <a:fillRect/>
            </a:stretch>
          </p:blipFill>
          <p:spPr>
            <a:xfrm>
              <a:off x="328920" y="6732650"/>
              <a:ext cx="756456" cy="756456"/>
            </a:xfrm>
            <a:prstGeom prst="rect">
              <a:avLst/>
            </a:prstGeom>
          </p:spPr>
        </p:pic>
      </p:grpSp>
      <p:grpSp>
        <p:nvGrpSpPr>
          <p:cNvPr id="1032" name="그룹 1032"/>
          <p:cNvGrpSpPr/>
          <p:nvPr/>
        </p:nvGrpSpPr>
        <p:grpSpPr>
          <a:xfrm>
            <a:off x="500439" y="3431003"/>
            <a:ext cx="415509" cy="455180"/>
            <a:chOff x="500439" y="3431003"/>
            <a:chExt cx="415509" cy="455180"/>
          </a:xfrm>
        </p:grpSpPr>
        <p:pic>
          <p:nvPicPr>
            <p:cNvPr id="111" name="Object 110"/>
            <p:cNvPicPr>
              <a:picLocks noChangeAspect="1"/>
            </p:cNvPicPr>
            <p:nvPr/>
          </p:nvPicPr>
          <p:blipFill>
            <a:blip r:embed="rId13" cstate="print"/>
            <a:stretch>
              <a:fillRect/>
            </a:stretch>
          </p:blipFill>
          <p:spPr>
            <a:xfrm>
              <a:off x="500439" y="3431003"/>
              <a:ext cx="415509" cy="455180"/>
            </a:xfrm>
            <a:prstGeom prst="rect">
              <a:avLst/>
            </a:prstGeom>
          </p:spPr>
        </p:pic>
      </p:grpSp>
      <p:grpSp>
        <p:nvGrpSpPr>
          <p:cNvPr id="1033" name="그룹 1033"/>
          <p:cNvGrpSpPr/>
          <p:nvPr/>
        </p:nvGrpSpPr>
        <p:grpSpPr>
          <a:xfrm>
            <a:off x="445779" y="8023829"/>
            <a:ext cx="497228" cy="468637"/>
            <a:chOff x="445779" y="8023829"/>
            <a:chExt cx="497228" cy="468637"/>
          </a:xfrm>
        </p:grpSpPr>
        <p:pic>
          <p:nvPicPr>
            <p:cNvPr id="114" name="Object 113"/>
            <p:cNvPicPr>
              <a:picLocks noChangeAspect="1"/>
            </p:cNvPicPr>
            <p:nvPr/>
          </p:nvPicPr>
          <p:blipFill>
            <a:blip r:embed="rId14" cstate="print"/>
            <a:stretch>
              <a:fillRect/>
            </a:stretch>
          </p:blipFill>
          <p:spPr>
            <a:xfrm>
              <a:off x="445779" y="8023829"/>
              <a:ext cx="497228" cy="468637"/>
            </a:xfrm>
            <a:prstGeom prst="rect">
              <a:avLst/>
            </a:prstGeom>
          </p:spPr>
        </p:pic>
      </p:grpSp>
      <p:sp>
        <p:nvSpPr>
          <p:cNvPr id="116" name="Object 116"/>
          <p:cNvSpPr txBox="1"/>
          <p:nvPr/>
        </p:nvSpPr>
        <p:spPr>
          <a:xfrm>
            <a:off x="2094410" y="708172"/>
            <a:ext cx="8301627" cy="984885"/>
          </a:xfrm>
          <a:prstGeom prst="rect">
            <a:avLst/>
          </a:prstGeom>
          <a:noFill/>
        </p:spPr>
        <p:txBody>
          <a:bodyPr wrap="square" rtlCol="0" anchor="t">
            <a:spAutoFit/>
          </a:bodyPr>
          <a:lstStyle/>
          <a:p>
            <a:r>
              <a:rPr lang="en-US" sz="5800" dirty="0">
                <a:solidFill>
                  <a:srgbClr val="3A3A3A"/>
                </a:solidFill>
                <a:latin typeface="KoPub돋움체 Bold" panose="02020603020101020101" pitchFamily="18" charset="-127"/>
                <a:ea typeface="KoPub돋움체 Bold" panose="02020603020101020101" pitchFamily="18" charset="-127"/>
              </a:rPr>
              <a:t>Our Mission</a:t>
            </a:r>
          </a:p>
        </p:txBody>
      </p:sp>
      <p:sp>
        <p:nvSpPr>
          <p:cNvPr id="117" name="Object 117"/>
          <p:cNvSpPr txBox="1"/>
          <p:nvPr/>
        </p:nvSpPr>
        <p:spPr>
          <a:xfrm>
            <a:off x="2120600" y="1678495"/>
            <a:ext cx="3900733" cy="446276"/>
          </a:xfrm>
          <a:prstGeom prst="rect">
            <a:avLst/>
          </a:prstGeom>
          <a:noFill/>
        </p:spPr>
        <p:txBody>
          <a:bodyPr wrap="square" lIns="91440" tIns="45720" rIns="91440" bIns="45720" rtlCol="0" anchor="t">
            <a:spAutoFit/>
          </a:bodyPr>
          <a:lstStyle/>
          <a:p>
            <a:endParaRPr lang="ko-KR" altLang="en-US" sz="2300">
              <a:cs typeface="Calibri"/>
            </a:endParaRPr>
          </a:p>
        </p:txBody>
      </p:sp>
      <p:grpSp>
        <p:nvGrpSpPr>
          <p:cNvPr id="71" name="그룹 1009">
            <a:extLst>
              <a:ext uri="{FF2B5EF4-FFF2-40B4-BE49-F238E27FC236}">
                <a16:creationId xmlns:a16="http://schemas.microsoft.com/office/drawing/2014/main" id="{C7FB2C45-0EBD-4FC1-46B3-02371ACB5FD0}"/>
              </a:ext>
            </a:extLst>
          </p:cNvPr>
          <p:cNvGrpSpPr/>
          <p:nvPr/>
        </p:nvGrpSpPr>
        <p:grpSpPr>
          <a:xfrm>
            <a:off x="2615197" y="2302518"/>
            <a:ext cx="809524" cy="855507"/>
            <a:chOff x="4079365" y="4398991"/>
            <a:chExt cx="809524" cy="855507"/>
          </a:xfrm>
        </p:grpSpPr>
        <p:grpSp>
          <p:nvGrpSpPr>
            <p:cNvPr id="72" name="그룹 1010">
              <a:extLst>
                <a:ext uri="{FF2B5EF4-FFF2-40B4-BE49-F238E27FC236}">
                  <a16:creationId xmlns:a16="http://schemas.microsoft.com/office/drawing/2014/main" id="{4F313731-FF9C-C8B8-7777-1AC89B82F4B2}"/>
                </a:ext>
              </a:extLst>
            </p:cNvPr>
            <p:cNvGrpSpPr/>
            <p:nvPr/>
          </p:nvGrpSpPr>
          <p:grpSpPr>
            <a:xfrm>
              <a:off x="4079365" y="4398991"/>
              <a:ext cx="809524" cy="855507"/>
              <a:chOff x="4079365" y="4398991"/>
              <a:chExt cx="809524" cy="855507"/>
            </a:xfrm>
          </p:grpSpPr>
          <p:pic>
            <p:nvPicPr>
              <p:cNvPr id="75" name="Object 30">
                <a:extLst>
                  <a:ext uri="{FF2B5EF4-FFF2-40B4-BE49-F238E27FC236}">
                    <a16:creationId xmlns:a16="http://schemas.microsoft.com/office/drawing/2014/main" id="{7AB0B675-71D1-F30B-43A5-440A0D511425}"/>
                  </a:ext>
                </a:extLst>
              </p:cNvPr>
              <p:cNvPicPr>
                <a:picLocks noChangeAspect="1"/>
              </p:cNvPicPr>
              <p:nvPr/>
            </p:nvPicPr>
            <p:blipFill>
              <a:blip r:embed="rId15" cstate="print">
                <a:duotone>
                  <a:schemeClr val="accent4">
                    <a:shade val="45000"/>
                    <a:satMod val="135000"/>
                  </a:schemeClr>
                  <a:prstClr val="white"/>
                </a:duotone>
              </a:blip>
              <a:stretch>
                <a:fillRect/>
              </a:stretch>
            </p:blipFill>
            <p:spPr>
              <a:xfrm>
                <a:off x="4079365" y="4398991"/>
                <a:ext cx="809524" cy="855507"/>
              </a:xfrm>
              <a:prstGeom prst="rect">
                <a:avLst/>
              </a:prstGeom>
            </p:spPr>
          </p:pic>
        </p:grpSp>
        <p:grpSp>
          <p:nvGrpSpPr>
            <p:cNvPr id="73" name="그룹 1011">
              <a:extLst>
                <a:ext uri="{FF2B5EF4-FFF2-40B4-BE49-F238E27FC236}">
                  <a16:creationId xmlns:a16="http://schemas.microsoft.com/office/drawing/2014/main" id="{CBAE5388-E9A6-DFC7-0864-2A1A728D2E5A}"/>
                </a:ext>
              </a:extLst>
            </p:cNvPr>
            <p:cNvGrpSpPr/>
            <p:nvPr/>
          </p:nvGrpSpPr>
          <p:grpSpPr>
            <a:xfrm>
              <a:off x="4289672" y="4562081"/>
              <a:ext cx="394287" cy="433108"/>
              <a:chOff x="4289672" y="4562081"/>
              <a:chExt cx="394287" cy="433108"/>
            </a:xfrm>
          </p:grpSpPr>
          <p:pic>
            <p:nvPicPr>
              <p:cNvPr id="74" name="Object 33">
                <a:extLst>
                  <a:ext uri="{FF2B5EF4-FFF2-40B4-BE49-F238E27FC236}">
                    <a16:creationId xmlns:a16="http://schemas.microsoft.com/office/drawing/2014/main" id="{103CDE2F-2ADF-3FA6-1893-F0E6601B358A}"/>
                  </a:ext>
                </a:extLst>
              </p:cNvPr>
              <p:cNvPicPr>
                <a:picLocks noChangeAspect="1"/>
              </p:cNvPicPr>
              <p:nvPr/>
            </p:nvPicPr>
            <p:blipFill>
              <a:blip r:embed="rId16" cstate="print">
                <a:duotone>
                  <a:schemeClr val="accent4">
                    <a:shade val="45000"/>
                    <a:satMod val="135000"/>
                  </a:schemeClr>
                  <a:prstClr val="white"/>
                </a:duotone>
              </a:blip>
              <a:stretch>
                <a:fillRect/>
              </a:stretch>
            </p:blipFill>
            <p:spPr>
              <a:xfrm>
                <a:off x="4289672" y="4562081"/>
                <a:ext cx="394287" cy="433108"/>
              </a:xfrm>
              <a:prstGeom prst="rect">
                <a:avLst/>
              </a:prstGeom>
            </p:spPr>
          </p:pic>
        </p:grpSp>
      </p:grpSp>
      <p:grpSp>
        <p:nvGrpSpPr>
          <p:cNvPr id="115" name="그룹 1003">
            <a:extLst>
              <a:ext uri="{FF2B5EF4-FFF2-40B4-BE49-F238E27FC236}">
                <a16:creationId xmlns:a16="http://schemas.microsoft.com/office/drawing/2014/main" id="{E00C6F51-FD68-8629-00AB-59A91C5AA37F}"/>
              </a:ext>
            </a:extLst>
          </p:cNvPr>
          <p:cNvGrpSpPr/>
          <p:nvPr/>
        </p:nvGrpSpPr>
        <p:grpSpPr>
          <a:xfrm>
            <a:off x="2836172" y="5422746"/>
            <a:ext cx="3947168" cy="1196438"/>
            <a:chOff x="4113975" y="2929539"/>
            <a:chExt cx="11789413" cy="1196438"/>
          </a:xfrm>
        </p:grpSpPr>
        <p:pic>
          <p:nvPicPr>
            <p:cNvPr id="118" name="Object 9">
              <a:extLst>
                <a:ext uri="{FF2B5EF4-FFF2-40B4-BE49-F238E27FC236}">
                  <a16:creationId xmlns:a16="http://schemas.microsoft.com/office/drawing/2014/main" id="{27BCD875-30E0-9C37-4E71-B4C58437243B}"/>
                </a:ext>
              </a:extLst>
            </p:cNvPr>
            <p:cNvPicPr>
              <a:picLocks noChangeAspect="1"/>
            </p:cNvPicPr>
            <p:nvPr/>
          </p:nvPicPr>
          <p:blipFill>
            <a:blip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11200"/>
                      </a14:imgEffect>
                      <a14:imgEffect>
                        <a14:saturation sat="0"/>
                      </a14:imgEffect>
                    </a14:imgLayer>
                  </a14:imgProps>
                </a:ext>
              </a:extLst>
            </a:blip>
            <a:stretch>
              <a:fillRect/>
            </a:stretch>
          </p:blipFill>
          <p:spPr>
            <a:xfrm>
              <a:off x="4113975" y="2929539"/>
              <a:ext cx="11789413" cy="1196438"/>
            </a:xfrm>
            <a:prstGeom prst="rect">
              <a:avLst/>
            </a:prstGeom>
          </p:spPr>
        </p:pic>
      </p:grpSp>
      <p:sp>
        <p:nvSpPr>
          <p:cNvPr id="127" name="Object 24">
            <a:extLst>
              <a:ext uri="{FF2B5EF4-FFF2-40B4-BE49-F238E27FC236}">
                <a16:creationId xmlns:a16="http://schemas.microsoft.com/office/drawing/2014/main" id="{2DD18A0F-E9D8-24DF-5679-1736D88EE09A}"/>
              </a:ext>
            </a:extLst>
          </p:cNvPr>
          <p:cNvSpPr txBox="1"/>
          <p:nvPr/>
        </p:nvSpPr>
        <p:spPr>
          <a:xfrm>
            <a:off x="2740204" y="5842400"/>
            <a:ext cx="4161751" cy="707886"/>
          </a:xfrm>
          <a:prstGeom prst="rect">
            <a:avLst/>
          </a:prstGeom>
          <a:noFill/>
        </p:spPr>
        <p:txBody>
          <a:bodyPr wrap="square" rtlCol="0" anchor="t">
            <a:spAutoFit/>
          </a:bodyPr>
          <a:lstStyle/>
          <a:p>
            <a:pPr algn="ctr"/>
            <a:r>
              <a:rPr lang="ko-KR" altLang="en-US" sz="2000" kern="0" spc="-100" dirty="0">
                <a:solidFill>
                  <a:srgbClr val="595959"/>
                </a:solidFill>
                <a:latin typeface="에스코어 드림 5 Medium" panose="020B0503030302020204" pitchFamily="34" charset="-127"/>
                <a:ea typeface="에스코어 드림 5 Medium" panose="020B0503030302020204" pitchFamily="34" charset="-127"/>
              </a:rPr>
              <a:t>일회용 용기 남용으로 </a:t>
            </a:r>
            <a:endParaRPr lang="en-US" altLang="ko-KR" sz="2000" kern="0" spc="-100" dirty="0">
              <a:solidFill>
                <a:srgbClr val="595959"/>
              </a:solidFill>
              <a:latin typeface="에스코어 드림 5 Medium" panose="020B0503030302020204" pitchFamily="34" charset="-127"/>
              <a:ea typeface="에스코어 드림 5 Medium" panose="020B0503030302020204" pitchFamily="34" charset="-127"/>
            </a:endParaRPr>
          </a:p>
          <a:p>
            <a:pPr algn="ctr"/>
            <a:r>
              <a:rPr lang="ko-KR" altLang="en-US" sz="2000" kern="0" spc="-100" dirty="0">
                <a:solidFill>
                  <a:srgbClr val="595959"/>
                </a:solidFill>
                <a:latin typeface="에스코어 드림 5 Medium" panose="020B0503030302020204" pitchFamily="34" charset="-127"/>
                <a:ea typeface="에스코어 드림 5 Medium" panose="020B0503030302020204" pitchFamily="34" charset="-127"/>
              </a:rPr>
              <a:t>인한 환경문제</a:t>
            </a:r>
            <a:endParaRPr lang="en-US" sz="2000" kern="0" spc="-100" dirty="0">
              <a:solidFill>
                <a:srgbClr val="595959"/>
              </a:solidFill>
              <a:latin typeface="에스코어 드림 5 Medium" panose="020B0503030302020204" pitchFamily="34" charset="-127"/>
              <a:ea typeface="에스코어 드림 5 Medium" panose="020B0503030302020204" pitchFamily="34" charset="-127"/>
            </a:endParaRPr>
          </a:p>
        </p:txBody>
      </p:sp>
      <p:grpSp>
        <p:nvGrpSpPr>
          <p:cNvPr id="129" name="그룹 1003">
            <a:extLst>
              <a:ext uri="{FF2B5EF4-FFF2-40B4-BE49-F238E27FC236}">
                <a16:creationId xmlns:a16="http://schemas.microsoft.com/office/drawing/2014/main" id="{F673CD9F-5C5E-FC27-0563-61824C7AEEB2}"/>
              </a:ext>
            </a:extLst>
          </p:cNvPr>
          <p:cNvGrpSpPr/>
          <p:nvPr/>
        </p:nvGrpSpPr>
        <p:grpSpPr>
          <a:xfrm>
            <a:off x="2876251" y="8315753"/>
            <a:ext cx="3947168" cy="1196438"/>
            <a:chOff x="4113975" y="2929539"/>
            <a:chExt cx="11789413" cy="1196438"/>
          </a:xfrm>
        </p:grpSpPr>
        <p:pic>
          <p:nvPicPr>
            <p:cNvPr id="130" name="Object 9">
              <a:extLst>
                <a:ext uri="{FF2B5EF4-FFF2-40B4-BE49-F238E27FC236}">
                  <a16:creationId xmlns:a16="http://schemas.microsoft.com/office/drawing/2014/main" id="{5C2FA210-1B22-7C44-C0FC-A7FD42E924B1}"/>
                </a:ext>
              </a:extLst>
            </p:cNvPr>
            <p:cNvPicPr>
              <a:picLocks noChangeAspect="1"/>
            </p:cNvPicPr>
            <p:nvPr/>
          </p:nvPicPr>
          <p:blipFill>
            <a:blip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11200"/>
                      </a14:imgEffect>
                      <a14:imgEffect>
                        <a14:saturation sat="0"/>
                      </a14:imgEffect>
                    </a14:imgLayer>
                  </a14:imgProps>
                </a:ext>
              </a:extLst>
            </a:blip>
            <a:stretch>
              <a:fillRect/>
            </a:stretch>
          </p:blipFill>
          <p:spPr>
            <a:xfrm>
              <a:off x="4113975" y="2929539"/>
              <a:ext cx="11789413" cy="1196438"/>
            </a:xfrm>
            <a:prstGeom prst="rect">
              <a:avLst/>
            </a:prstGeom>
          </p:spPr>
        </p:pic>
      </p:grpSp>
      <p:sp>
        <p:nvSpPr>
          <p:cNvPr id="128" name="Object 24">
            <a:extLst>
              <a:ext uri="{FF2B5EF4-FFF2-40B4-BE49-F238E27FC236}">
                <a16:creationId xmlns:a16="http://schemas.microsoft.com/office/drawing/2014/main" id="{98703A2B-1523-AD63-398C-2FCA7FDF16A2}"/>
              </a:ext>
            </a:extLst>
          </p:cNvPr>
          <p:cNvSpPr txBox="1"/>
          <p:nvPr/>
        </p:nvSpPr>
        <p:spPr>
          <a:xfrm>
            <a:off x="3437935" y="8786382"/>
            <a:ext cx="2608340" cy="396419"/>
          </a:xfrm>
          <a:prstGeom prst="rect">
            <a:avLst/>
          </a:prstGeom>
          <a:noFill/>
        </p:spPr>
        <p:txBody>
          <a:bodyPr wrap="square" rtlCol="0" anchor="t">
            <a:spAutoFit/>
          </a:bodyPr>
          <a:lstStyle/>
          <a:p>
            <a:pPr algn="ctr"/>
            <a:r>
              <a:rPr lang="ko-KR" altLang="en-US" sz="2000" kern="0" spc="-100" dirty="0" err="1">
                <a:solidFill>
                  <a:srgbClr val="595959"/>
                </a:solidFill>
                <a:latin typeface="에스코어 드림 5 Medium" panose="020B0503030302020204" pitchFamily="34" charset="-127"/>
                <a:ea typeface="에스코어 드림 5 Medium" panose="020B0503030302020204" pitchFamily="34" charset="-127"/>
              </a:rPr>
              <a:t>라이더들의</a:t>
            </a:r>
            <a:r>
              <a:rPr lang="ko-KR" altLang="en-US" sz="2000" kern="0" spc="-100" dirty="0">
                <a:solidFill>
                  <a:srgbClr val="595959"/>
                </a:solidFill>
                <a:latin typeface="에스코어 드림 5 Medium" panose="020B0503030302020204" pitchFamily="34" charset="-127"/>
                <a:ea typeface="에스코어 드림 5 Medium" panose="020B0503030302020204" pitchFamily="34" charset="-127"/>
              </a:rPr>
              <a:t> 교통 법규</a:t>
            </a:r>
            <a:endParaRPr lang="en-US" sz="2000" kern="0" spc="-100" dirty="0">
              <a:solidFill>
                <a:srgbClr val="595959"/>
              </a:solidFill>
              <a:latin typeface="에스코어 드림 5 Medium" panose="020B0503030302020204" pitchFamily="34" charset="-127"/>
              <a:ea typeface="에스코어 드림 5 Medium" panose="020B0503030302020204" pitchFamily="34" charset="-127"/>
            </a:endParaRPr>
          </a:p>
        </p:txBody>
      </p:sp>
      <p:pic>
        <p:nvPicPr>
          <p:cNvPr id="139" name="Object 50">
            <a:extLst>
              <a:ext uri="{FF2B5EF4-FFF2-40B4-BE49-F238E27FC236}">
                <a16:creationId xmlns:a16="http://schemas.microsoft.com/office/drawing/2014/main" id="{51BB2BAC-C2C7-86FB-A990-919FB611FA6B}"/>
              </a:ext>
            </a:extLst>
          </p:cNvPr>
          <p:cNvPicPr>
            <a:picLocks noChangeAspect="1"/>
          </p:cNvPicPr>
          <p:nvPr/>
        </p:nvPicPr>
        <p:blipFill>
          <a:blip r:embed="rId17" cstate="print"/>
          <a:stretch>
            <a:fillRect/>
          </a:stretch>
        </p:blipFill>
        <p:spPr>
          <a:xfrm rot="16200000" flipV="1">
            <a:off x="4543024" y="5972310"/>
            <a:ext cx="6095903" cy="127085"/>
          </a:xfrm>
          <a:prstGeom prst="rect">
            <a:avLst/>
          </a:prstGeom>
        </p:spPr>
      </p:pic>
      <p:grpSp>
        <p:nvGrpSpPr>
          <p:cNvPr id="78" name="그룹 1008">
            <a:extLst>
              <a:ext uri="{FF2B5EF4-FFF2-40B4-BE49-F238E27FC236}">
                <a16:creationId xmlns:a16="http://schemas.microsoft.com/office/drawing/2014/main" id="{D6C9F03A-E9C4-40D2-962B-92EB3BBFDD7A}"/>
              </a:ext>
            </a:extLst>
          </p:cNvPr>
          <p:cNvGrpSpPr/>
          <p:nvPr/>
        </p:nvGrpSpPr>
        <p:grpSpPr>
          <a:xfrm>
            <a:off x="2707106" y="5289068"/>
            <a:ext cx="2771731" cy="436646"/>
            <a:chOff x="4481227" y="4634013"/>
            <a:chExt cx="2771731" cy="436646"/>
          </a:xfrm>
        </p:grpSpPr>
        <p:pic>
          <p:nvPicPr>
            <p:cNvPr id="79" name="Object 25">
              <a:extLst>
                <a:ext uri="{FF2B5EF4-FFF2-40B4-BE49-F238E27FC236}">
                  <a16:creationId xmlns:a16="http://schemas.microsoft.com/office/drawing/2014/main" id="{C66212D8-04C5-F794-1C6F-77BDD6F7A36E}"/>
                </a:ext>
              </a:extLst>
            </p:cNvPr>
            <p:cNvPicPr>
              <a:picLocks noChangeAspect="1"/>
            </p:cNvPicPr>
            <p:nvPr/>
          </p:nvPicPr>
          <p:blipFill>
            <a:blip r:embed="rId4" cstate="print">
              <a:duotone>
                <a:schemeClr val="accent6">
                  <a:shade val="45000"/>
                  <a:satMod val="135000"/>
                </a:schemeClr>
                <a:prstClr val="white"/>
              </a:duotone>
            </a:blip>
            <a:stretch>
              <a:fillRect/>
            </a:stretch>
          </p:blipFill>
          <p:spPr>
            <a:xfrm>
              <a:off x="4481227" y="4634013"/>
              <a:ext cx="2771731" cy="436646"/>
            </a:xfrm>
            <a:prstGeom prst="rect">
              <a:avLst/>
            </a:prstGeom>
          </p:spPr>
        </p:pic>
      </p:grpSp>
      <p:sp>
        <p:nvSpPr>
          <p:cNvPr id="80" name="Object 15">
            <a:extLst>
              <a:ext uri="{FF2B5EF4-FFF2-40B4-BE49-F238E27FC236}">
                <a16:creationId xmlns:a16="http://schemas.microsoft.com/office/drawing/2014/main" id="{0209C607-A79C-BB40-F6CA-662F9CE7BED6}"/>
              </a:ext>
            </a:extLst>
          </p:cNvPr>
          <p:cNvSpPr txBox="1"/>
          <p:nvPr/>
        </p:nvSpPr>
        <p:spPr>
          <a:xfrm>
            <a:off x="3088503" y="5288740"/>
            <a:ext cx="1986236" cy="400110"/>
          </a:xfrm>
          <a:prstGeom prst="rect">
            <a:avLst/>
          </a:prstGeom>
          <a:noFill/>
        </p:spPr>
        <p:txBody>
          <a:bodyPr wrap="square" rtlCol="0" anchor="t">
            <a:spAutoFit/>
          </a:bodyPr>
          <a:lstStyle/>
          <a:p>
            <a:pPr algn="ctr"/>
            <a:r>
              <a:rPr lang="ko-KR" altLang="en-US" sz="2000" kern="0" spc="-100" dirty="0">
                <a:solidFill>
                  <a:schemeClr val="bg1"/>
                </a:solidFill>
                <a:latin typeface="에스코어 드림 5 Medium" panose="020B0503030302020204" pitchFamily="34" charset="-127"/>
                <a:ea typeface="에스코어 드림 5 Medium" panose="020B0503030302020204" pitchFamily="34" charset="-127"/>
              </a:rPr>
              <a:t>배달 플랫폼</a:t>
            </a:r>
            <a:endParaRPr lang="en-US" sz="2000" kern="0" spc="-100" dirty="0">
              <a:solidFill>
                <a:schemeClr val="bg1"/>
              </a:solidFill>
              <a:latin typeface="에스코어 드림 5 Medium" panose="020B0503030302020204" pitchFamily="34" charset="-127"/>
              <a:ea typeface="에스코어 드림 5 Medium" panose="020B0503030302020204" pitchFamily="34" charset="-127"/>
            </a:endParaRPr>
          </a:p>
        </p:txBody>
      </p:sp>
      <p:grpSp>
        <p:nvGrpSpPr>
          <p:cNvPr id="81" name="그룹 1009">
            <a:extLst>
              <a:ext uri="{FF2B5EF4-FFF2-40B4-BE49-F238E27FC236}">
                <a16:creationId xmlns:a16="http://schemas.microsoft.com/office/drawing/2014/main" id="{59D794FC-056E-188A-3FB5-DE6078355D12}"/>
              </a:ext>
            </a:extLst>
          </p:cNvPr>
          <p:cNvGrpSpPr/>
          <p:nvPr/>
        </p:nvGrpSpPr>
        <p:grpSpPr>
          <a:xfrm>
            <a:off x="2611411" y="4912172"/>
            <a:ext cx="809524" cy="855507"/>
            <a:chOff x="4079365" y="4398991"/>
            <a:chExt cx="809524" cy="855507"/>
          </a:xfrm>
        </p:grpSpPr>
        <p:grpSp>
          <p:nvGrpSpPr>
            <p:cNvPr id="82" name="그룹 1010">
              <a:extLst>
                <a:ext uri="{FF2B5EF4-FFF2-40B4-BE49-F238E27FC236}">
                  <a16:creationId xmlns:a16="http://schemas.microsoft.com/office/drawing/2014/main" id="{417708A7-FEAC-CBEB-1A73-84C51BB35DE5}"/>
                </a:ext>
              </a:extLst>
            </p:cNvPr>
            <p:cNvGrpSpPr/>
            <p:nvPr/>
          </p:nvGrpSpPr>
          <p:grpSpPr>
            <a:xfrm>
              <a:off x="4079365" y="4398991"/>
              <a:ext cx="809524" cy="855507"/>
              <a:chOff x="4079365" y="4398991"/>
              <a:chExt cx="809524" cy="855507"/>
            </a:xfrm>
          </p:grpSpPr>
          <p:pic>
            <p:nvPicPr>
              <p:cNvPr id="87" name="Object 30">
                <a:extLst>
                  <a:ext uri="{FF2B5EF4-FFF2-40B4-BE49-F238E27FC236}">
                    <a16:creationId xmlns:a16="http://schemas.microsoft.com/office/drawing/2014/main" id="{09C46508-BBF4-5B5D-C55B-1C4F91DC2EB1}"/>
                  </a:ext>
                </a:extLst>
              </p:cNvPr>
              <p:cNvPicPr>
                <a:picLocks noChangeAspect="1"/>
              </p:cNvPicPr>
              <p:nvPr/>
            </p:nvPicPr>
            <p:blipFill>
              <a:blip r:embed="rId15" cstate="print">
                <a:duotone>
                  <a:schemeClr val="accent4">
                    <a:shade val="45000"/>
                    <a:satMod val="135000"/>
                  </a:schemeClr>
                  <a:prstClr val="white"/>
                </a:duotone>
              </a:blip>
              <a:stretch>
                <a:fillRect/>
              </a:stretch>
            </p:blipFill>
            <p:spPr>
              <a:xfrm>
                <a:off x="4079365" y="4398991"/>
                <a:ext cx="809524" cy="855507"/>
              </a:xfrm>
              <a:prstGeom prst="rect">
                <a:avLst/>
              </a:prstGeom>
            </p:spPr>
          </p:pic>
        </p:grpSp>
        <p:grpSp>
          <p:nvGrpSpPr>
            <p:cNvPr id="84" name="그룹 1011">
              <a:extLst>
                <a:ext uri="{FF2B5EF4-FFF2-40B4-BE49-F238E27FC236}">
                  <a16:creationId xmlns:a16="http://schemas.microsoft.com/office/drawing/2014/main" id="{A12F0512-5886-15E1-B209-109FBDC1CCBD}"/>
                </a:ext>
              </a:extLst>
            </p:cNvPr>
            <p:cNvGrpSpPr/>
            <p:nvPr/>
          </p:nvGrpSpPr>
          <p:grpSpPr>
            <a:xfrm>
              <a:off x="4289672" y="4562081"/>
              <a:ext cx="394287" cy="433108"/>
              <a:chOff x="4289672" y="4562081"/>
              <a:chExt cx="394287" cy="433108"/>
            </a:xfrm>
          </p:grpSpPr>
          <p:pic>
            <p:nvPicPr>
              <p:cNvPr id="85" name="Object 33">
                <a:extLst>
                  <a:ext uri="{FF2B5EF4-FFF2-40B4-BE49-F238E27FC236}">
                    <a16:creationId xmlns:a16="http://schemas.microsoft.com/office/drawing/2014/main" id="{D3D8261A-A0BA-C346-3C53-A32A46EA5130}"/>
                  </a:ext>
                </a:extLst>
              </p:cNvPr>
              <p:cNvPicPr>
                <a:picLocks noChangeAspect="1"/>
              </p:cNvPicPr>
              <p:nvPr/>
            </p:nvPicPr>
            <p:blipFill>
              <a:blip r:embed="rId16" cstate="print">
                <a:duotone>
                  <a:schemeClr val="accent4">
                    <a:shade val="45000"/>
                    <a:satMod val="135000"/>
                  </a:schemeClr>
                  <a:prstClr val="white"/>
                </a:duotone>
              </a:blip>
              <a:stretch>
                <a:fillRect/>
              </a:stretch>
            </p:blipFill>
            <p:spPr>
              <a:xfrm>
                <a:off x="4289672" y="4562081"/>
                <a:ext cx="394287" cy="433108"/>
              </a:xfrm>
              <a:prstGeom prst="rect">
                <a:avLst/>
              </a:prstGeom>
            </p:spPr>
          </p:pic>
        </p:grpSp>
      </p:grpSp>
      <p:grpSp>
        <p:nvGrpSpPr>
          <p:cNvPr id="88" name="그룹 1008">
            <a:extLst>
              <a:ext uri="{FF2B5EF4-FFF2-40B4-BE49-F238E27FC236}">
                <a16:creationId xmlns:a16="http://schemas.microsoft.com/office/drawing/2014/main" id="{DC45DD3A-FDD7-E841-E229-B3F386814960}"/>
              </a:ext>
            </a:extLst>
          </p:cNvPr>
          <p:cNvGrpSpPr/>
          <p:nvPr/>
        </p:nvGrpSpPr>
        <p:grpSpPr>
          <a:xfrm>
            <a:off x="2576802" y="8184639"/>
            <a:ext cx="2771731" cy="436646"/>
            <a:chOff x="4481227" y="4634013"/>
            <a:chExt cx="2771731" cy="436646"/>
          </a:xfrm>
        </p:grpSpPr>
        <p:pic>
          <p:nvPicPr>
            <p:cNvPr id="90" name="Object 25">
              <a:extLst>
                <a:ext uri="{FF2B5EF4-FFF2-40B4-BE49-F238E27FC236}">
                  <a16:creationId xmlns:a16="http://schemas.microsoft.com/office/drawing/2014/main" id="{939BED0A-36FA-E4DC-F3E1-DDF3D0F25603}"/>
                </a:ext>
              </a:extLst>
            </p:cNvPr>
            <p:cNvPicPr>
              <a:picLocks noChangeAspect="1"/>
            </p:cNvPicPr>
            <p:nvPr/>
          </p:nvPicPr>
          <p:blipFill>
            <a:blip r:embed="rId4" cstate="print">
              <a:duotone>
                <a:schemeClr val="accent6">
                  <a:shade val="45000"/>
                  <a:satMod val="135000"/>
                </a:schemeClr>
                <a:prstClr val="white"/>
              </a:duotone>
            </a:blip>
            <a:stretch>
              <a:fillRect/>
            </a:stretch>
          </p:blipFill>
          <p:spPr>
            <a:xfrm>
              <a:off x="4481227" y="4634013"/>
              <a:ext cx="2771731" cy="436646"/>
            </a:xfrm>
            <a:prstGeom prst="rect">
              <a:avLst/>
            </a:prstGeom>
          </p:spPr>
        </p:pic>
      </p:grpSp>
      <p:sp>
        <p:nvSpPr>
          <p:cNvPr id="91" name="Object 15">
            <a:extLst>
              <a:ext uri="{FF2B5EF4-FFF2-40B4-BE49-F238E27FC236}">
                <a16:creationId xmlns:a16="http://schemas.microsoft.com/office/drawing/2014/main" id="{36E93391-1418-F9A6-CA06-BFB39F4A16F8}"/>
              </a:ext>
            </a:extLst>
          </p:cNvPr>
          <p:cNvSpPr txBox="1"/>
          <p:nvPr/>
        </p:nvSpPr>
        <p:spPr>
          <a:xfrm>
            <a:off x="2958199" y="8184311"/>
            <a:ext cx="1986236" cy="400110"/>
          </a:xfrm>
          <a:prstGeom prst="rect">
            <a:avLst/>
          </a:prstGeom>
          <a:noFill/>
        </p:spPr>
        <p:txBody>
          <a:bodyPr wrap="square" rtlCol="0" anchor="t">
            <a:spAutoFit/>
          </a:bodyPr>
          <a:lstStyle/>
          <a:p>
            <a:pPr algn="ctr"/>
            <a:r>
              <a:rPr lang="ko-KR" altLang="en-US" sz="2000" kern="0" spc="-100" dirty="0">
                <a:solidFill>
                  <a:schemeClr val="bg1"/>
                </a:solidFill>
                <a:latin typeface="에스코어 드림 5 Medium" panose="020B0503030302020204" pitchFamily="34" charset="-127"/>
                <a:ea typeface="에스코어 드림 5 Medium" panose="020B0503030302020204" pitchFamily="34" charset="-127"/>
              </a:rPr>
              <a:t>배달 플랫폼</a:t>
            </a:r>
            <a:endParaRPr lang="en-US" sz="2000" kern="0" spc="-100" dirty="0">
              <a:solidFill>
                <a:schemeClr val="bg1"/>
              </a:solidFill>
              <a:latin typeface="에스코어 드림 5 Medium" panose="020B0503030302020204" pitchFamily="34" charset="-127"/>
              <a:ea typeface="에스코어 드림 5 Medium" panose="020B0503030302020204" pitchFamily="34" charset="-127"/>
            </a:endParaRPr>
          </a:p>
        </p:txBody>
      </p:sp>
      <p:grpSp>
        <p:nvGrpSpPr>
          <p:cNvPr id="93" name="그룹 1009">
            <a:extLst>
              <a:ext uri="{FF2B5EF4-FFF2-40B4-BE49-F238E27FC236}">
                <a16:creationId xmlns:a16="http://schemas.microsoft.com/office/drawing/2014/main" id="{82521A91-C4DE-B0E5-2C6E-A29A59877D08}"/>
              </a:ext>
            </a:extLst>
          </p:cNvPr>
          <p:cNvGrpSpPr/>
          <p:nvPr/>
        </p:nvGrpSpPr>
        <p:grpSpPr>
          <a:xfrm>
            <a:off x="2481107" y="7807743"/>
            <a:ext cx="809524" cy="855507"/>
            <a:chOff x="4079365" y="4398991"/>
            <a:chExt cx="809524" cy="855507"/>
          </a:xfrm>
        </p:grpSpPr>
        <p:grpSp>
          <p:nvGrpSpPr>
            <p:cNvPr id="94" name="그룹 1010">
              <a:extLst>
                <a:ext uri="{FF2B5EF4-FFF2-40B4-BE49-F238E27FC236}">
                  <a16:creationId xmlns:a16="http://schemas.microsoft.com/office/drawing/2014/main" id="{61DBD659-343D-C791-E760-E99E50B65F7C}"/>
                </a:ext>
              </a:extLst>
            </p:cNvPr>
            <p:cNvGrpSpPr/>
            <p:nvPr/>
          </p:nvGrpSpPr>
          <p:grpSpPr>
            <a:xfrm>
              <a:off x="4079365" y="4398991"/>
              <a:ext cx="809524" cy="855507"/>
              <a:chOff x="4079365" y="4398991"/>
              <a:chExt cx="809524" cy="855507"/>
            </a:xfrm>
          </p:grpSpPr>
          <p:pic>
            <p:nvPicPr>
              <p:cNvPr id="106" name="Object 30">
                <a:extLst>
                  <a:ext uri="{FF2B5EF4-FFF2-40B4-BE49-F238E27FC236}">
                    <a16:creationId xmlns:a16="http://schemas.microsoft.com/office/drawing/2014/main" id="{E4EB7E26-ED5D-94D0-1F5B-FE516C2E50D5}"/>
                  </a:ext>
                </a:extLst>
              </p:cNvPr>
              <p:cNvPicPr>
                <a:picLocks noChangeAspect="1"/>
              </p:cNvPicPr>
              <p:nvPr/>
            </p:nvPicPr>
            <p:blipFill>
              <a:blip r:embed="rId15" cstate="print">
                <a:duotone>
                  <a:schemeClr val="accent4">
                    <a:shade val="45000"/>
                    <a:satMod val="135000"/>
                  </a:schemeClr>
                  <a:prstClr val="white"/>
                </a:duotone>
              </a:blip>
              <a:stretch>
                <a:fillRect/>
              </a:stretch>
            </p:blipFill>
            <p:spPr>
              <a:xfrm>
                <a:off x="4079365" y="4398991"/>
                <a:ext cx="809524" cy="855507"/>
              </a:xfrm>
              <a:prstGeom prst="rect">
                <a:avLst/>
              </a:prstGeom>
            </p:spPr>
          </p:pic>
        </p:grpSp>
        <p:grpSp>
          <p:nvGrpSpPr>
            <p:cNvPr id="96" name="그룹 1011">
              <a:extLst>
                <a:ext uri="{FF2B5EF4-FFF2-40B4-BE49-F238E27FC236}">
                  <a16:creationId xmlns:a16="http://schemas.microsoft.com/office/drawing/2014/main" id="{A0521A7A-F9AD-4A55-BE70-8C0C4637773E}"/>
                </a:ext>
              </a:extLst>
            </p:cNvPr>
            <p:cNvGrpSpPr/>
            <p:nvPr/>
          </p:nvGrpSpPr>
          <p:grpSpPr>
            <a:xfrm>
              <a:off x="4289672" y="4562081"/>
              <a:ext cx="394287" cy="433108"/>
              <a:chOff x="4289672" y="4562081"/>
              <a:chExt cx="394287" cy="433108"/>
            </a:xfrm>
          </p:grpSpPr>
          <p:pic>
            <p:nvPicPr>
              <p:cNvPr id="104" name="Object 33">
                <a:extLst>
                  <a:ext uri="{FF2B5EF4-FFF2-40B4-BE49-F238E27FC236}">
                    <a16:creationId xmlns:a16="http://schemas.microsoft.com/office/drawing/2014/main" id="{D660EA25-7361-5E91-5493-325803717CBE}"/>
                  </a:ext>
                </a:extLst>
              </p:cNvPr>
              <p:cNvPicPr>
                <a:picLocks noChangeAspect="1"/>
              </p:cNvPicPr>
              <p:nvPr/>
            </p:nvPicPr>
            <p:blipFill>
              <a:blip r:embed="rId16" cstate="print">
                <a:duotone>
                  <a:schemeClr val="accent4">
                    <a:shade val="45000"/>
                    <a:satMod val="135000"/>
                  </a:schemeClr>
                  <a:prstClr val="white"/>
                </a:duotone>
              </a:blip>
              <a:stretch>
                <a:fillRect/>
              </a:stretch>
            </p:blipFill>
            <p:spPr>
              <a:xfrm>
                <a:off x="4289672" y="4562081"/>
                <a:ext cx="394287" cy="433108"/>
              </a:xfrm>
              <a:prstGeom prst="rect">
                <a:avLst/>
              </a:prstGeom>
            </p:spPr>
          </p:pic>
        </p:grpSp>
      </p:grpSp>
      <p:sp>
        <p:nvSpPr>
          <p:cNvPr id="8" name="직사각형 7">
            <a:extLst>
              <a:ext uri="{FF2B5EF4-FFF2-40B4-BE49-F238E27FC236}">
                <a16:creationId xmlns:a16="http://schemas.microsoft.com/office/drawing/2014/main" id="{C626B4BA-4D27-4C30-63AE-6AE4FF13376E}"/>
              </a:ext>
            </a:extLst>
          </p:cNvPr>
          <p:cNvSpPr/>
          <p:nvPr/>
        </p:nvSpPr>
        <p:spPr>
          <a:xfrm>
            <a:off x="11225014" y="4528527"/>
            <a:ext cx="4701782" cy="2903478"/>
          </a:xfrm>
          <a:prstGeom prst="rect">
            <a:avLst/>
          </a:prstGeom>
          <a:blipFill dpi="0" rotWithShape="1">
            <a:blip r:embed="rId1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5" name="직사각형 144">
            <a:extLst>
              <a:ext uri="{FF2B5EF4-FFF2-40B4-BE49-F238E27FC236}">
                <a16:creationId xmlns:a16="http://schemas.microsoft.com/office/drawing/2014/main" id="{E41B73C9-9E29-E7DC-4567-1F6B033AE485}"/>
              </a:ext>
            </a:extLst>
          </p:cNvPr>
          <p:cNvSpPr/>
          <p:nvPr/>
        </p:nvSpPr>
        <p:spPr>
          <a:xfrm>
            <a:off x="11234080" y="2011921"/>
            <a:ext cx="4701782" cy="2384091"/>
          </a:xfrm>
          <a:prstGeom prst="rect">
            <a:avLst/>
          </a:prstGeom>
          <a:blipFill dpi="0" rotWithShape="1">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7" name="직사각형 146">
            <a:extLst>
              <a:ext uri="{FF2B5EF4-FFF2-40B4-BE49-F238E27FC236}">
                <a16:creationId xmlns:a16="http://schemas.microsoft.com/office/drawing/2014/main" id="{1FDB38F4-91BB-DF66-C619-0CD4D1FCED8C}"/>
              </a:ext>
            </a:extLst>
          </p:cNvPr>
          <p:cNvSpPr/>
          <p:nvPr/>
        </p:nvSpPr>
        <p:spPr>
          <a:xfrm>
            <a:off x="11234080" y="7609759"/>
            <a:ext cx="4701782" cy="2384091"/>
          </a:xfrm>
          <a:prstGeom prst="rect">
            <a:avLst/>
          </a:prstGeom>
          <a:blipFill dpi="0" rotWithShape="1">
            <a:blip r:embed="rId21" cstate="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05875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01" name="그룹 1001"/>
          <p:cNvGrpSpPr/>
          <p:nvPr/>
        </p:nvGrpSpPr>
        <p:grpSpPr>
          <a:xfrm>
            <a:off x="17728965" y="746397"/>
            <a:ext cx="266674" cy="8748477"/>
            <a:chOff x="17728965" y="746397"/>
            <a:chExt cx="266674" cy="8748477"/>
          </a:xfrm>
        </p:grpSpPr>
        <p:sp>
          <p:nvSpPr>
            <p:cNvPr id="3" name="Object 3"/>
            <p:cNvSpPr txBox="1"/>
            <p:nvPr/>
          </p:nvSpPr>
          <p:spPr>
            <a:xfrm rot="-16200000">
              <a:off x="15741759" y="2600273"/>
              <a:ext cx="4107743" cy="399990"/>
            </a:xfrm>
            <a:prstGeom prst="rect">
              <a:avLst/>
            </a:prstGeom>
            <a:noFill/>
          </p:spPr>
          <p:txBody>
            <a:bodyPr wrap="square" rtlCol="0" anchor="t">
              <a:spAutoFit/>
            </a:bodyPr>
            <a:lstStyle/>
            <a:p>
              <a:r>
                <a:rPr lang="en-US" sz="1500">
                  <a:solidFill>
                    <a:srgbClr val="2F1102"/>
                  </a:solidFill>
                  <a:latin typeface="KoPubWorldBatang_Pro Medium" pitchFamily="34" charset="0"/>
                  <a:cs typeface="KoPubWorldBatang_Pro Medium" pitchFamily="34" charset="0"/>
                </a:rPr>
                <a:t>B2B Business Proposal</a:t>
              </a:r>
              <a:endParaRPr lang="en-US"/>
            </a:p>
          </p:txBody>
        </p:sp>
        <p:sp>
          <p:nvSpPr>
            <p:cNvPr id="4" name="Object 4"/>
            <p:cNvSpPr txBox="1"/>
            <p:nvPr/>
          </p:nvSpPr>
          <p:spPr>
            <a:xfrm rot="-16200000">
              <a:off x="17277560" y="8776794"/>
              <a:ext cx="1036169" cy="399990"/>
            </a:xfrm>
            <a:prstGeom prst="rect">
              <a:avLst/>
            </a:prstGeom>
            <a:noFill/>
          </p:spPr>
          <p:txBody>
            <a:bodyPr wrap="square" rtlCol="0" anchor="t">
              <a:spAutoFit/>
            </a:bodyPr>
            <a:lstStyle/>
            <a:p>
              <a:pPr algn="r"/>
              <a:r>
                <a:rPr lang="en-US" sz="1500">
                  <a:solidFill>
                    <a:srgbClr val="2F1102"/>
                  </a:solidFill>
                  <a:latin typeface="KoPubWorldBatang_Pro Medium" pitchFamily="34" charset="0"/>
                  <a:cs typeface="KoPubWorldBatang_Pro Medium" pitchFamily="34" charset="0"/>
                </a:rPr>
                <a:t>01</a:t>
              </a:r>
              <a:endParaRPr lang="en-US"/>
            </a:p>
          </p:txBody>
        </p:sp>
      </p:grpSp>
      <p:grpSp>
        <p:nvGrpSpPr>
          <p:cNvPr id="1002" name="그룹 1002"/>
          <p:cNvGrpSpPr/>
          <p:nvPr/>
        </p:nvGrpSpPr>
        <p:grpSpPr>
          <a:xfrm>
            <a:off x="8282632" y="801000"/>
            <a:ext cx="8663452" cy="8775143"/>
            <a:chOff x="8282632" y="801000"/>
            <a:chExt cx="8663452" cy="8775143"/>
          </a:xfrm>
        </p:grpSpPr>
        <p:pic>
          <p:nvPicPr>
            <p:cNvPr id="7" name="Object 6"/>
            <p:cNvPicPr>
              <a:picLocks noChangeAspect="1"/>
            </p:cNvPicPr>
            <p:nvPr/>
          </p:nvPicPr>
          <p:blipFill>
            <a:blip r:embed="rId2" cstate="print"/>
            <a:stretch>
              <a:fillRect/>
            </a:stretch>
          </p:blipFill>
          <p:spPr>
            <a:xfrm>
              <a:off x="8282632" y="801000"/>
              <a:ext cx="8663452" cy="8775143"/>
            </a:xfrm>
            <a:prstGeom prst="rect">
              <a:avLst/>
            </a:prstGeom>
          </p:spPr>
        </p:pic>
      </p:grpSp>
      <p:grpSp>
        <p:nvGrpSpPr>
          <p:cNvPr id="1003" name="그룹 1003"/>
          <p:cNvGrpSpPr/>
          <p:nvPr/>
        </p:nvGrpSpPr>
        <p:grpSpPr>
          <a:xfrm>
            <a:off x="1339631" y="2978390"/>
            <a:ext cx="8527036" cy="6066667"/>
            <a:chOff x="1339631" y="2978390"/>
            <a:chExt cx="8527036" cy="6066667"/>
          </a:xfrm>
        </p:grpSpPr>
        <p:pic>
          <p:nvPicPr>
            <p:cNvPr id="10" name="Object 9"/>
            <p:cNvPicPr>
              <a:picLocks noChangeAspect="1"/>
            </p:cNvPicPr>
            <p:nvPr/>
          </p:nvPicPr>
          <p:blipFill>
            <a:blip r:embed="rId3" cstate="print"/>
            <a:stretch>
              <a:fillRect/>
            </a:stretch>
          </p:blipFill>
          <p:spPr>
            <a:xfrm>
              <a:off x="1339631" y="2978390"/>
              <a:ext cx="8527036" cy="6066667"/>
            </a:xfrm>
            <a:prstGeom prst="rect">
              <a:avLst/>
            </a:prstGeom>
          </p:spPr>
        </p:pic>
      </p:grpSp>
      <p:sp>
        <p:nvSpPr>
          <p:cNvPr id="12" name="Object 12"/>
          <p:cNvSpPr txBox="1"/>
          <p:nvPr/>
        </p:nvSpPr>
        <p:spPr>
          <a:xfrm>
            <a:off x="1887171" y="3635810"/>
            <a:ext cx="5893160" cy="710478"/>
          </a:xfrm>
          <a:prstGeom prst="rect">
            <a:avLst/>
          </a:prstGeom>
          <a:noFill/>
        </p:spPr>
        <p:txBody>
          <a:bodyPr wrap="square" rtlCol="0" anchor="t">
            <a:spAutoFit/>
          </a:bodyPr>
          <a:lstStyle/>
          <a:p>
            <a:r>
              <a:rPr lang="en-US" sz="2700">
                <a:solidFill>
                  <a:srgbClr val="FF9939"/>
                </a:solidFill>
                <a:latin typeface="KoPubWorldBatang_Pro Bold" pitchFamily="34" charset="0"/>
                <a:cs typeface="KoPubWorldBatang_Pro Bold" pitchFamily="34" charset="0"/>
              </a:rPr>
              <a:t>▪ Company Overview</a:t>
            </a:r>
            <a:endParaRPr lang="en-US"/>
          </a:p>
        </p:txBody>
      </p:sp>
      <p:sp>
        <p:nvSpPr>
          <p:cNvPr id="13" name="Object 13"/>
          <p:cNvSpPr txBox="1"/>
          <p:nvPr/>
        </p:nvSpPr>
        <p:spPr>
          <a:xfrm>
            <a:off x="2372026" y="4260799"/>
            <a:ext cx="4290330" cy="1847173"/>
          </a:xfrm>
          <a:prstGeom prst="rect">
            <a:avLst/>
          </a:prstGeom>
          <a:noFill/>
        </p:spPr>
        <p:txBody>
          <a:bodyPr wrap="square" rtlCol="0" anchor="t">
            <a:spAutoFit/>
          </a:bodyPr>
          <a:lstStyle/>
          <a:p>
            <a:r>
              <a:rPr lang="en-US" sz="2100">
                <a:solidFill>
                  <a:srgbClr val="FFFFFF"/>
                </a:solidFill>
                <a:latin typeface="KoPubWorldBatang_Pro Medium" pitchFamily="34" charset="0"/>
                <a:cs typeface="KoPubWorldBatang_Pro Medium" pitchFamily="34" charset="0"/>
              </a:rPr>
              <a:t>Our Company </a:t>
            </a:r>
          </a:p>
          <a:p>
            <a:r>
              <a:rPr lang="en-US" sz="2100">
                <a:solidFill>
                  <a:srgbClr val="FFFFFF"/>
                </a:solidFill>
                <a:latin typeface="KoPubWorldBatang_Pro Medium" pitchFamily="34" charset="0"/>
                <a:cs typeface="KoPubWorldBatang_Pro Medium" pitchFamily="34" charset="0"/>
              </a:rPr>
              <a:t>About Us</a:t>
            </a:r>
          </a:p>
          <a:p>
            <a:r>
              <a:rPr lang="en-US" sz="2100">
                <a:solidFill>
                  <a:srgbClr val="FFFFFF"/>
                </a:solidFill>
                <a:latin typeface="KoPubWorldBatang_Pro Medium" pitchFamily="34" charset="0"/>
                <a:cs typeface="KoPubWorldBatang_Pro Medium" pitchFamily="34" charset="0"/>
              </a:rPr>
              <a:t>Food Lab</a:t>
            </a:r>
            <a:endParaRPr lang="en-US"/>
          </a:p>
        </p:txBody>
      </p:sp>
      <p:grpSp>
        <p:nvGrpSpPr>
          <p:cNvPr id="1004" name="그룹 1004"/>
          <p:cNvGrpSpPr/>
          <p:nvPr/>
        </p:nvGrpSpPr>
        <p:grpSpPr>
          <a:xfrm>
            <a:off x="4707988" y="4407536"/>
            <a:ext cx="3593691" cy="81389"/>
            <a:chOff x="4707988" y="4407536"/>
            <a:chExt cx="3593691" cy="81389"/>
          </a:xfrm>
        </p:grpSpPr>
        <p:pic>
          <p:nvPicPr>
            <p:cNvPr id="15" name="Object 14"/>
            <p:cNvPicPr>
              <a:picLocks noChangeAspect="1"/>
            </p:cNvPicPr>
            <p:nvPr/>
          </p:nvPicPr>
          <p:blipFill>
            <a:blip r:embed="rId4" cstate="print"/>
            <a:stretch>
              <a:fillRect/>
            </a:stretch>
          </p:blipFill>
          <p:spPr>
            <a:xfrm>
              <a:off x="4707988" y="4407536"/>
              <a:ext cx="3593691" cy="81389"/>
            </a:xfrm>
            <a:prstGeom prst="rect">
              <a:avLst/>
            </a:prstGeom>
          </p:spPr>
        </p:pic>
      </p:grpSp>
      <p:sp>
        <p:nvSpPr>
          <p:cNvPr id="17" name="Object 17"/>
          <p:cNvSpPr txBox="1"/>
          <p:nvPr/>
        </p:nvSpPr>
        <p:spPr>
          <a:xfrm>
            <a:off x="8650481" y="4311331"/>
            <a:ext cx="648347" cy="1752718"/>
          </a:xfrm>
          <a:prstGeom prst="rect">
            <a:avLst/>
          </a:prstGeom>
          <a:noFill/>
        </p:spPr>
        <p:txBody>
          <a:bodyPr wrap="square" rtlCol="0" anchor="t">
            <a:spAutoFit/>
          </a:bodyPr>
          <a:lstStyle/>
          <a:p>
            <a:r>
              <a:rPr lang="en-US" sz="2100">
                <a:solidFill>
                  <a:srgbClr val="FFFFFF"/>
                </a:solidFill>
                <a:latin typeface="KoPubWorldBatang_Pro Medium" pitchFamily="34" charset="0"/>
                <a:cs typeface="KoPubWorldBatang_Pro Medium" pitchFamily="34" charset="0"/>
              </a:rPr>
              <a:t>01</a:t>
            </a:r>
          </a:p>
          <a:p>
            <a:r>
              <a:rPr lang="en-US" sz="2100">
                <a:solidFill>
                  <a:srgbClr val="FFFFFF"/>
                </a:solidFill>
                <a:latin typeface="KoPubWorldBatang_Pro Medium" pitchFamily="34" charset="0"/>
                <a:cs typeface="KoPubWorldBatang_Pro Medium" pitchFamily="34" charset="0"/>
              </a:rPr>
              <a:t>02</a:t>
            </a:r>
          </a:p>
          <a:p>
            <a:r>
              <a:rPr lang="en-US" sz="2100">
                <a:solidFill>
                  <a:srgbClr val="FFFFFF"/>
                </a:solidFill>
                <a:latin typeface="KoPubWorldBatang_Pro Medium" pitchFamily="34" charset="0"/>
                <a:cs typeface="KoPubWorldBatang_Pro Medium" pitchFamily="34" charset="0"/>
              </a:rPr>
              <a:t>03</a:t>
            </a:r>
            <a:endParaRPr lang="en-US"/>
          </a:p>
        </p:txBody>
      </p:sp>
      <p:grpSp>
        <p:nvGrpSpPr>
          <p:cNvPr id="1005" name="그룹 1005"/>
          <p:cNvGrpSpPr/>
          <p:nvPr/>
        </p:nvGrpSpPr>
        <p:grpSpPr>
          <a:xfrm>
            <a:off x="4307988" y="4876016"/>
            <a:ext cx="3993691" cy="81389"/>
            <a:chOff x="4307988" y="4876016"/>
            <a:chExt cx="3993691" cy="81389"/>
          </a:xfrm>
        </p:grpSpPr>
        <p:pic>
          <p:nvPicPr>
            <p:cNvPr id="19" name="Object 18"/>
            <p:cNvPicPr>
              <a:picLocks noChangeAspect="1"/>
            </p:cNvPicPr>
            <p:nvPr/>
          </p:nvPicPr>
          <p:blipFill>
            <a:blip r:embed="rId5" cstate="print"/>
            <a:stretch>
              <a:fillRect/>
            </a:stretch>
          </p:blipFill>
          <p:spPr>
            <a:xfrm>
              <a:off x="4307988" y="4876016"/>
              <a:ext cx="3993691" cy="81389"/>
            </a:xfrm>
            <a:prstGeom prst="rect">
              <a:avLst/>
            </a:prstGeom>
          </p:spPr>
        </p:pic>
      </p:grpSp>
      <p:grpSp>
        <p:nvGrpSpPr>
          <p:cNvPr id="1006" name="그룹 1006"/>
          <p:cNvGrpSpPr/>
          <p:nvPr/>
        </p:nvGrpSpPr>
        <p:grpSpPr>
          <a:xfrm>
            <a:off x="4307988" y="5285711"/>
            <a:ext cx="3993691" cy="81389"/>
            <a:chOff x="4307988" y="5285711"/>
            <a:chExt cx="3993691" cy="81389"/>
          </a:xfrm>
        </p:grpSpPr>
        <p:pic>
          <p:nvPicPr>
            <p:cNvPr id="22" name="Object 21"/>
            <p:cNvPicPr>
              <a:picLocks noChangeAspect="1"/>
            </p:cNvPicPr>
            <p:nvPr/>
          </p:nvPicPr>
          <p:blipFill>
            <a:blip r:embed="rId5" cstate="print"/>
            <a:stretch>
              <a:fillRect/>
            </a:stretch>
          </p:blipFill>
          <p:spPr>
            <a:xfrm>
              <a:off x="4307988" y="5285711"/>
              <a:ext cx="3993691" cy="81389"/>
            </a:xfrm>
            <a:prstGeom prst="rect">
              <a:avLst/>
            </a:prstGeom>
          </p:spPr>
        </p:pic>
      </p:grpSp>
      <p:sp>
        <p:nvSpPr>
          <p:cNvPr id="24" name="Object 24"/>
          <p:cNvSpPr txBox="1"/>
          <p:nvPr/>
        </p:nvSpPr>
        <p:spPr>
          <a:xfrm>
            <a:off x="1887171" y="6059343"/>
            <a:ext cx="6521732" cy="710478"/>
          </a:xfrm>
          <a:prstGeom prst="rect">
            <a:avLst/>
          </a:prstGeom>
          <a:noFill/>
        </p:spPr>
        <p:txBody>
          <a:bodyPr wrap="square" rtlCol="0" anchor="t">
            <a:spAutoFit/>
          </a:bodyPr>
          <a:lstStyle/>
          <a:p>
            <a:r>
              <a:rPr lang="en-US" sz="2700">
                <a:solidFill>
                  <a:srgbClr val="FF9939"/>
                </a:solidFill>
                <a:latin typeface="KoPubWorldBatang_Pro Bold" pitchFamily="34" charset="0"/>
                <a:cs typeface="KoPubWorldBatang_Pro Bold" pitchFamily="34" charset="0"/>
              </a:rPr>
              <a:t>▪ Product Instroduction</a:t>
            </a:r>
            <a:endParaRPr lang="en-US"/>
          </a:p>
        </p:txBody>
      </p:sp>
      <p:sp>
        <p:nvSpPr>
          <p:cNvPr id="25" name="Object 25"/>
          <p:cNvSpPr txBox="1"/>
          <p:nvPr/>
        </p:nvSpPr>
        <p:spPr>
          <a:xfrm>
            <a:off x="2362502" y="6717971"/>
            <a:ext cx="4263259" cy="2474624"/>
          </a:xfrm>
          <a:prstGeom prst="rect">
            <a:avLst/>
          </a:prstGeom>
          <a:noFill/>
        </p:spPr>
        <p:txBody>
          <a:bodyPr wrap="square" rtlCol="0" anchor="t">
            <a:spAutoFit/>
          </a:bodyPr>
          <a:lstStyle/>
          <a:p>
            <a:r>
              <a:rPr lang="en-US" sz="2100">
                <a:solidFill>
                  <a:srgbClr val="FFFFFF"/>
                </a:solidFill>
                <a:latin typeface="KoPubWorldBatang_Pro Medium" pitchFamily="34" charset="0"/>
                <a:cs typeface="KoPubWorldBatang_Pro Medium" pitchFamily="34" charset="0"/>
              </a:rPr>
              <a:t>K-Rose Saouce</a:t>
            </a:r>
          </a:p>
          <a:p>
            <a:r>
              <a:rPr lang="en-US" sz="2100">
                <a:solidFill>
                  <a:srgbClr val="FFFFFF"/>
                </a:solidFill>
                <a:latin typeface="KoPubWorldBatang_Pro Medium" pitchFamily="34" charset="0"/>
                <a:cs typeface="KoPubWorldBatang_Pro Medium" pitchFamily="34" charset="0"/>
              </a:rPr>
              <a:t>Food Products</a:t>
            </a:r>
          </a:p>
          <a:p>
            <a:r>
              <a:rPr lang="en-US" sz="2100">
                <a:solidFill>
                  <a:srgbClr val="FFFFFF"/>
                </a:solidFill>
                <a:latin typeface="KoPubWorldBatang_Pro Medium" pitchFamily="34" charset="0"/>
                <a:cs typeface="KoPubWorldBatang_Pro Medium" pitchFamily="34" charset="0"/>
              </a:rPr>
              <a:t>New Product</a:t>
            </a:r>
          </a:p>
          <a:p>
            <a:r>
              <a:rPr lang="en-US" sz="2100">
                <a:solidFill>
                  <a:srgbClr val="FFFFFF"/>
                </a:solidFill>
                <a:latin typeface="KoPubWorldBatang_Pro Medium" pitchFamily="34" charset="0"/>
                <a:cs typeface="KoPubWorldBatang_Pro Medium" pitchFamily="34" charset="0"/>
              </a:rPr>
              <a:t>Contact Us</a:t>
            </a:r>
            <a:endParaRPr lang="en-US"/>
          </a:p>
        </p:txBody>
      </p:sp>
      <p:sp>
        <p:nvSpPr>
          <p:cNvPr id="26" name="Object 26"/>
          <p:cNvSpPr txBox="1"/>
          <p:nvPr/>
        </p:nvSpPr>
        <p:spPr>
          <a:xfrm>
            <a:off x="8668531" y="6756926"/>
            <a:ext cx="514286" cy="2357760"/>
          </a:xfrm>
          <a:prstGeom prst="rect">
            <a:avLst/>
          </a:prstGeom>
          <a:noFill/>
        </p:spPr>
        <p:txBody>
          <a:bodyPr wrap="square" rtlCol="0" anchor="t">
            <a:spAutoFit/>
          </a:bodyPr>
          <a:lstStyle/>
          <a:p>
            <a:r>
              <a:rPr lang="en-US" sz="2100">
                <a:solidFill>
                  <a:srgbClr val="FFFFFF"/>
                </a:solidFill>
                <a:latin typeface="KoPubWorldBatang_Pro Medium" pitchFamily="34" charset="0"/>
                <a:cs typeface="KoPubWorldBatang_Pro Medium" pitchFamily="34" charset="0"/>
              </a:rPr>
              <a:t>04</a:t>
            </a:r>
          </a:p>
          <a:p>
            <a:r>
              <a:rPr lang="en-US" sz="2100">
                <a:solidFill>
                  <a:srgbClr val="FFFFFF"/>
                </a:solidFill>
                <a:latin typeface="KoPubWorldBatang_Pro Medium" pitchFamily="34" charset="0"/>
                <a:cs typeface="KoPubWorldBatang_Pro Medium" pitchFamily="34" charset="0"/>
              </a:rPr>
              <a:t>05</a:t>
            </a:r>
          </a:p>
          <a:p>
            <a:r>
              <a:rPr lang="en-US" sz="2100">
                <a:solidFill>
                  <a:srgbClr val="FFFFFF"/>
                </a:solidFill>
                <a:latin typeface="KoPubWorldBatang_Pro Medium" pitchFamily="34" charset="0"/>
                <a:cs typeface="KoPubWorldBatang_Pro Medium" pitchFamily="34" charset="0"/>
              </a:rPr>
              <a:t>06</a:t>
            </a:r>
          </a:p>
          <a:p>
            <a:r>
              <a:rPr lang="en-US" sz="2100">
                <a:solidFill>
                  <a:srgbClr val="FFFFFF"/>
                </a:solidFill>
                <a:latin typeface="KoPubWorldBatang_Pro Medium" pitchFamily="34" charset="0"/>
                <a:cs typeface="KoPubWorldBatang_Pro Medium" pitchFamily="34" charset="0"/>
              </a:rPr>
              <a:t>07</a:t>
            </a:r>
            <a:endParaRPr lang="en-US"/>
          </a:p>
        </p:txBody>
      </p:sp>
      <p:grpSp>
        <p:nvGrpSpPr>
          <p:cNvPr id="1007" name="그룹 1007"/>
          <p:cNvGrpSpPr/>
          <p:nvPr/>
        </p:nvGrpSpPr>
        <p:grpSpPr>
          <a:xfrm>
            <a:off x="4707988" y="7316001"/>
            <a:ext cx="3593691" cy="81389"/>
            <a:chOff x="4707988" y="7316001"/>
            <a:chExt cx="3593691" cy="81389"/>
          </a:xfrm>
        </p:grpSpPr>
        <p:pic>
          <p:nvPicPr>
            <p:cNvPr id="28" name="Object 27"/>
            <p:cNvPicPr>
              <a:picLocks noChangeAspect="1"/>
            </p:cNvPicPr>
            <p:nvPr/>
          </p:nvPicPr>
          <p:blipFill>
            <a:blip r:embed="rId4" cstate="print"/>
            <a:stretch>
              <a:fillRect/>
            </a:stretch>
          </p:blipFill>
          <p:spPr>
            <a:xfrm>
              <a:off x="4707988" y="7316001"/>
              <a:ext cx="3593691" cy="81389"/>
            </a:xfrm>
            <a:prstGeom prst="rect">
              <a:avLst/>
            </a:prstGeom>
          </p:spPr>
        </p:pic>
      </p:grpSp>
      <p:sp>
        <p:nvSpPr>
          <p:cNvPr id="30" name="Object 30"/>
          <p:cNvSpPr txBox="1"/>
          <p:nvPr/>
        </p:nvSpPr>
        <p:spPr>
          <a:xfrm>
            <a:off x="1339631" y="1657705"/>
            <a:ext cx="5299332" cy="1600003"/>
          </a:xfrm>
          <a:prstGeom prst="rect">
            <a:avLst/>
          </a:prstGeom>
          <a:noFill/>
        </p:spPr>
        <p:txBody>
          <a:bodyPr wrap="square" rtlCol="0" anchor="t">
            <a:spAutoFit/>
          </a:bodyPr>
          <a:lstStyle/>
          <a:p>
            <a:r>
              <a:rPr lang="en-US" sz="6000" kern="0" spc="-300">
                <a:solidFill>
                  <a:srgbClr val="2F1102"/>
                </a:solidFill>
                <a:latin typeface="KoPubWorldBatang_Pro Bold" pitchFamily="34" charset="0"/>
                <a:cs typeface="KoPubWorldBatang_Pro Bold" pitchFamily="34" charset="0"/>
              </a:rPr>
              <a:t>Contents</a:t>
            </a:r>
            <a:endParaRPr lang="en-US"/>
          </a:p>
        </p:txBody>
      </p:sp>
      <p:grpSp>
        <p:nvGrpSpPr>
          <p:cNvPr id="1008" name="그룹 1008"/>
          <p:cNvGrpSpPr/>
          <p:nvPr/>
        </p:nvGrpSpPr>
        <p:grpSpPr>
          <a:xfrm>
            <a:off x="4727036" y="7756340"/>
            <a:ext cx="3574644" cy="81389"/>
            <a:chOff x="4727036" y="7756340"/>
            <a:chExt cx="3574644" cy="81389"/>
          </a:xfrm>
        </p:grpSpPr>
        <p:pic>
          <p:nvPicPr>
            <p:cNvPr id="32" name="Object 31"/>
            <p:cNvPicPr>
              <a:picLocks noChangeAspect="1"/>
            </p:cNvPicPr>
            <p:nvPr/>
          </p:nvPicPr>
          <p:blipFill>
            <a:blip r:embed="rId6" cstate="print"/>
            <a:stretch>
              <a:fillRect/>
            </a:stretch>
          </p:blipFill>
          <p:spPr>
            <a:xfrm>
              <a:off x="4727036" y="7756340"/>
              <a:ext cx="3574644" cy="81389"/>
            </a:xfrm>
            <a:prstGeom prst="rect">
              <a:avLst/>
            </a:prstGeom>
          </p:spPr>
        </p:pic>
      </p:grpSp>
      <p:grpSp>
        <p:nvGrpSpPr>
          <p:cNvPr id="1009" name="그룹 1009"/>
          <p:cNvGrpSpPr/>
          <p:nvPr/>
        </p:nvGrpSpPr>
        <p:grpSpPr>
          <a:xfrm>
            <a:off x="4307988" y="8149061"/>
            <a:ext cx="3993691" cy="81389"/>
            <a:chOff x="4307988" y="8149061"/>
            <a:chExt cx="3993691" cy="81389"/>
          </a:xfrm>
        </p:grpSpPr>
        <p:pic>
          <p:nvPicPr>
            <p:cNvPr id="35" name="Object 34"/>
            <p:cNvPicPr>
              <a:picLocks noChangeAspect="1"/>
            </p:cNvPicPr>
            <p:nvPr/>
          </p:nvPicPr>
          <p:blipFill>
            <a:blip r:embed="rId5" cstate="print"/>
            <a:stretch>
              <a:fillRect/>
            </a:stretch>
          </p:blipFill>
          <p:spPr>
            <a:xfrm>
              <a:off x="4307988" y="8149061"/>
              <a:ext cx="3993691" cy="81389"/>
            </a:xfrm>
            <a:prstGeom prst="rect">
              <a:avLst/>
            </a:prstGeom>
          </p:spPr>
        </p:pic>
      </p:grpSp>
      <p:grpSp>
        <p:nvGrpSpPr>
          <p:cNvPr id="1010" name="그룹 1010"/>
          <p:cNvGrpSpPr/>
          <p:nvPr/>
        </p:nvGrpSpPr>
        <p:grpSpPr>
          <a:xfrm>
            <a:off x="4707988" y="6896953"/>
            <a:ext cx="3593691" cy="81389"/>
            <a:chOff x="4707988" y="6896953"/>
            <a:chExt cx="3593691" cy="81389"/>
          </a:xfrm>
        </p:grpSpPr>
        <p:pic>
          <p:nvPicPr>
            <p:cNvPr id="38" name="Object 37"/>
            <p:cNvPicPr>
              <a:picLocks noChangeAspect="1"/>
            </p:cNvPicPr>
            <p:nvPr/>
          </p:nvPicPr>
          <p:blipFill>
            <a:blip r:embed="rId4" cstate="print"/>
            <a:stretch>
              <a:fillRect/>
            </a:stretch>
          </p:blipFill>
          <p:spPr>
            <a:xfrm>
              <a:off x="4707988" y="6896953"/>
              <a:ext cx="3593691" cy="81389"/>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5" name="그룹 1025"/>
          <p:cNvGrpSpPr/>
          <p:nvPr/>
        </p:nvGrpSpPr>
        <p:grpSpPr>
          <a:xfrm>
            <a:off x="-198942" y="-158730"/>
            <a:ext cx="1639153" cy="10539683"/>
            <a:chOff x="-198942" y="-158730"/>
            <a:chExt cx="1639153" cy="10539683"/>
          </a:xfrm>
        </p:grpSpPr>
        <p:pic>
          <p:nvPicPr>
            <p:cNvPr id="83" name="Object 82"/>
            <p:cNvPicPr>
              <a:picLocks noChangeAspect="1"/>
            </p:cNvPicPr>
            <p:nvPr/>
          </p:nvPicPr>
          <p:blipFill>
            <a:blip r:embed="rId2" cstate="print"/>
            <a:stretch>
              <a:fillRect/>
            </a:stretch>
          </p:blipFill>
          <p:spPr>
            <a:xfrm>
              <a:off x="-198942" y="-158730"/>
              <a:ext cx="1639153" cy="10539683"/>
            </a:xfrm>
            <a:prstGeom prst="rect">
              <a:avLst/>
            </a:prstGeom>
          </p:spPr>
        </p:pic>
      </p:grpSp>
      <p:grpSp>
        <p:nvGrpSpPr>
          <p:cNvPr id="1026" name="그룹 1026"/>
          <p:cNvGrpSpPr/>
          <p:nvPr/>
        </p:nvGrpSpPr>
        <p:grpSpPr>
          <a:xfrm>
            <a:off x="-174475" y="3205759"/>
            <a:ext cx="1759077" cy="1168563"/>
            <a:chOff x="-174475" y="3205759"/>
            <a:chExt cx="1759077" cy="1168563"/>
          </a:xfrm>
        </p:grpSpPr>
        <p:pic>
          <p:nvPicPr>
            <p:cNvPr id="86" name="Object 85"/>
            <p:cNvPicPr>
              <a:picLocks noChangeAspect="1"/>
            </p:cNvPicPr>
            <p:nvPr/>
          </p:nvPicPr>
          <p:blipFill>
            <a:blip r:embed="rId3" cstate="print"/>
            <a:stretch>
              <a:fillRect/>
            </a:stretch>
          </p:blipFill>
          <p:spPr>
            <a:xfrm>
              <a:off x="-174475" y="3205759"/>
              <a:ext cx="1759077" cy="1168563"/>
            </a:xfrm>
            <a:prstGeom prst="rect">
              <a:avLst/>
            </a:prstGeom>
          </p:spPr>
        </p:pic>
      </p:grpSp>
      <p:grpSp>
        <p:nvGrpSpPr>
          <p:cNvPr id="1027" name="그룹 1027"/>
          <p:cNvGrpSpPr/>
          <p:nvPr/>
        </p:nvGrpSpPr>
        <p:grpSpPr>
          <a:xfrm>
            <a:off x="466470" y="2232403"/>
            <a:ext cx="467014" cy="561384"/>
            <a:chOff x="466470" y="2232403"/>
            <a:chExt cx="467014" cy="561384"/>
          </a:xfrm>
        </p:grpSpPr>
        <p:pic>
          <p:nvPicPr>
            <p:cNvPr id="89" name="Object 88"/>
            <p:cNvPicPr>
              <a:picLocks noChangeAspect="1"/>
            </p:cNvPicPr>
            <p:nvPr/>
          </p:nvPicPr>
          <p:blipFill>
            <a:blip r:embed="rId4" cstate="print"/>
            <a:stretch>
              <a:fillRect/>
            </a:stretch>
          </p:blipFill>
          <p:spPr>
            <a:xfrm>
              <a:off x="466470" y="2232403"/>
              <a:ext cx="467014" cy="561384"/>
            </a:xfrm>
            <a:prstGeom prst="rect">
              <a:avLst/>
            </a:prstGeom>
          </p:spPr>
        </p:pic>
      </p:grpSp>
      <p:grpSp>
        <p:nvGrpSpPr>
          <p:cNvPr id="1028" name="그룹 1028"/>
          <p:cNvGrpSpPr/>
          <p:nvPr/>
        </p:nvGrpSpPr>
        <p:grpSpPr>
          <a:xfrm>
            <a:off x="413647" y="5626449"/>
            <a:ext cx="602974" cy="626466"/>
            <a:chOff x="413647" y="5626449"/>
            <a:chExt cx="602974" cy="626466"/>
          </a:xfrm>
        </p:grpSpPr>
        <p:pic>
          <p:nvPicPr>
            <p:cNvPr id="92" name="Object 91"/>
            <p:cNvPicPr>
              <a:picLocks noChangeAspect="1"/>
            </p:cNvPicPr>
            <p:nvPr/>
          </p:nvPicPr>
          <p:blipFill>
            <a:blip r:embed="rId5" cstate="print"/>
            <a:stretch>
              <a:fillRect/>
            </a:stretch>
          </p:blipFill>
          <p:spPr>
            <a:xfrm>
              <a:off x="413647" y="5626449"/>
              <a:ext cx="602974" cy="626466"/>
            </a:xfrm>
            <a:prstGeom prst="rect">
              <a:avLst/>
            </a:prstGeom>
          </p:spPr>
        </p:pic>
      </p:grpSp>
      <p:grpSp>
        <p:nvGrpSpPr>
          <p:cNvPr id="1029" name="그룹 1029"/>
          <p:cNvGrpSpPr/>
          <p:nvPr/>
        </p:nvGrpSpPr>
        <p:grpSpPr>
          <a:xfrm>
            <a:off x="499923" y="1167492"/>
            <a:ext cx="459373" cy="390892"/>
            <a:chOff x="499923" y="1167492"/>
            <a:chExt cx="459373" cy="390892"/>
          </a:xfrm>
        </p:grpSpPr>
        <p:pic>
          <p:nvPicPr>
            <p:cNvPr id="95" name="Object 94"/>
            <p:cNvPicPr>
              <a:picLocks noChangeAspect="1"/>
            </p:cNvPicPr>
            <p:nvPr/>
          </p:nvPicPr>
          <p:blipFill>
            <a:blip r:embed="rId6" cstate="print"/>
            <a:stretch>
              <a:fillRect/>
            </a:stretch>
          </p:blipFill>
          <p:spPr>
            <a:xfrm>
              <a:off x="499923" y="1167492"/>
              <a:ext cx="459373" cy="390892"/>
            </a:xfrm>
            <a:prstGeom prst="rect">
              <a:avLst/>
            </a:prstGeom>
          </p:spPr>
        </p:pic>
      </p:grpSp>
      <p:sp>
        <p:nvSpPr>
          <p:cNvPr id="97" name="Object 97"/>
          <p:cNvSpPr txBox="1"/>
          <p:nvPr/>
        </p:nvSpPr>
        <p:spPr>
          <a:xfrm>
            <a:off x="-371126" y="1619730"/>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시장분석</a:t>
            </a:r>
            <a:endParaRPr lang="en-US"/>
          </a:p>
        </p:txBody>
      </p:sp>
      <p:sp>
        <p:nvSpPr>
          <p:cNvPr id="98" name="Object 98"/>
          <p:cNvSpPr txBox="1"/>
          <p:nvPr/>
        </p:nvSpPr>
        <p:spPr>
          <a:xfrm>
            <a:off x="-371126" y="2771835"/>
            <a:ext cx="2152381" cy="432132"/>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마케팅 현황</a:t>
            </a:r>
            <a:endParaRPr lang="en-US"/>
          </a:p>
        </p:txBody>
      </p:sp>
      <p:sp>
        <p:nvSpPr>
          <p:cNvPr id="99" name="Object 99"/>
          <p:cNvSpPr txBox="1"/>
          <p:nvPr/>
        </p:nvSpPr>
        <p:spPr>
          <a:xfrm>
            <a:off x="-371126" y="3913502"/>
            <a:ext cx="2152381" cy="396419"/>
          </a:xfrm>
          <a:prstGeom prst="rect">
            <a:avLst/>
          </a:prstGeom>
          <a:noFill/>
        </p:spPr>
        <p:txBody>
          <a:bodyPr wrap="square" rtlCol="0" anchor="ctr">
            <a:spAutoFit/>
          </a:bodyPr>
          <a:lstStyle/>
          <a:p>
            <a:pPr algn="ctr"/>
            <a:r>
              <a:rPr lang="en-US" sz="1500" kern="0" spc="-100">
                <a:solidFill>
                  <a:srgbClr val="C5D6B1"/>
                </a:solidFill>
                <a:latin typeface="IBM Plex Sans KR" pitchFamily="34" charset="0"/>
                <a:cs typeface="IBM Plex Sans KR" pitchFamily="34" charset="0"/>
              </a:rPr>
              <a:t>전략제안</a:t>
            </a:r>
            <a:endParaRPr lang="en-US"/>
          </a:p>
        </p:txBody>
      </p:sp>
      <p:sp>
        <p:nvSpPr>
          <p:cNvPr id="100" name="Object 100"/>
          <p:cNvSpPr txBox="1"/>
          <p:nvPr/>
        </p:nvSpPr>
        <p:spPr>
          <a:xfrm>
            <a:off x="-371126" y="5076787"/>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컨셉도출</a:t>
            </a:r>
            <a:endParaRPr lang="en-US"/>
          </a:p>
        </p:txBody>
      </p:sp>
      <p:sp>
        <p:nvSpPr>
          <p:cNvPr id="101" name="Object 101"/>
          <p:cNvSpPr txBox="1"/>
          <p:nvPr/>
        </p:nvSpPr>
        <p:spPr>
          <a:xfrm>
            <a:off x="-371126" y="6246216"/>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마케팅 전략</a:t>
            </a:r>
            <a:endParaRPr lang="en-US"/>
          </a:p>
        </p:txBody>
      </p:sp>
      <p:sp>
        <p:nvSpPr>
          <p:cNvPr id="102" name="Object 102"/>
          <p:cNvSpPr txBox="1"/>
          <p:nvPr/>
        </p:nvSpPr>
        <p:spPr>
          <a:xfrm>
            <a:off x="-371126" y="7392530"/>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프로모션</a:t>
            </a:r>
            <a:endParaRPr lang="en-US"/>
          </a:p>
        </p:txBody>
      </p:sp>
      <p:sp>
        <p:nvSpPr>
          <p:cNvPr id="103" name="Object 103"/>
          <p:cNvSpPr txBox="1"/>
          <p:nvPr/>
        </p:nvSpPr>
        <p:spPr>
          <a:xfrm>
            <a:off x="-371126" y="8524016"/>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기대효과</a:t>
            </a:r>
            <a:endParaRPr lang="en-US"/>
          </a:p>
        </p:txBody>
      </p:sp>
      <p:grpSp>
        <p:nvGrpSpPr>
          <p:cNvPr id="1030" name="그룹 1030"/>
          <p:cNvGrpSpPr/>
          <p:nvPr/>
        </p:nvGrpSpPr>
        <p:grpSpPr>
          <a:xfrm>
            <a:off x="477135" y="4528527"/>
            <a:ext cx="455857" cy="573119"/>
            <a:chOff x="477135" y="4528527"/>
            <a:chExt cx="455857" cy="573119"/>
          </a:xfrm>
        </p:grpSpPr>
        <p:pic>
          <p:nvPicPr>
            <p:cNvPr id="105" name="Object 104"/>
            <p:cNvPicPr>
              <a:picLocks noChangeAspect="1"/>
            </p:cNvPicPr>
            <p:nvPr/>
          </p:nvPicPr>
          <p:blipFill>
            <a:blip r:embed="rId7" cstate="print"/>
            <a:stretch>
              <a:fillRect/>
            </a:stretch>
          </p:blipFill>
          <p:spPr>
            <a:xfrm>
              <a:off x="477135" y="4528527"/>
              <a:ext cx="455857" cy="573119"/>
            </a:xfrm>
            <a:prstGeom prst="rect">
              <a:avLst/>
            </a:prstGeom>
          </p:spPr>
        </p:pic>
      </p:grpSp>
      <p:grpSp>
        <p:nvGrpSpPr>
          <p:cNvPr id="1031" name="그룹 1031"/>
          <p:cNvGrpSpPr/>
          <p:nvPr/>
        </p:nvGrpSpPr>
        <p:grpSpPr>
          <a:xfrm>
            <a:off x="328920" y="6732650"/>
            <a:ext cx="756456" cy="756456"/>
            <a:chOff x="328920" y="6732650"/>
            <a:chExt cx="756456" cy="756456"/>
          </a:xfrm>
        </p:grpSpPr>
        <p:pic>
          <p:nvPicPr>
            <p:cNvPr id="108" name="Object 107"/>
            <p:cNvPicPr>
              <a:picLocks noChangeAspect="1"/>
            </p:cNvPicPr>
            <p:nvPr/>
          </p:nvPicPr>
          <p:blipFill>
            <a:blip r:embed="rId8" cstate="print"/>
            <a:stretch>
              <a:fillRect/>
            </a:stretch>
          </p:blipFill>
          <p:spPr>
            <a:xfrm>
              <a:off x="328920" y="6732650"/>
              <a:ext cx="756456" cy="756456"/>
            </a:xfrm>
            <a:prstGeom prst="rect">
              <a:avLst/>
            </a:prstGeom>
          </p:spPr>
        </p:pic>
      </p:grpSp>
      <p:grpSp>
        <p:nvGrpSpPr>
          <p:cNvPr id="1032" name="그룹 1032"/>
          <p:cNvGrpSpPr/>
          <p:nvPr/>
        </p:nvGrpSpPr>
        <p:grpSpPr>
          <a:xfrm>
            <a:off x="500439" y="3431003"/>
            <a:ext cx="415509" cy="455180"/>
            <a:chOff x="500439" y="3431003"/>
            <a:chExt cx="415509" cy="455180"/>
          </a:xfrm>
        </p:grpSpPr>
        <p:pic>
          <p:nvPicPr>
            <p:cNvPr id="111" name="Object 110"/>
            <p:cNvPicPr>
              <a:picLocks noChangeAspect="1"/>
            </p:cNvPicPr>
            <p:nvPr/>
          </p:nvPicPr>
          <p:blipFill>
            <a:blip r:embed="rId9" cstate="print"/>
            <a:stretch>
              <a:fillRect/>
            </a:stretch>
          </p:blipFill>
          <p:spPr>
            <a:xfrm>
              <a:off x="500439" y="3431003"/>
              <a:ext cx="415509" cy="455180"/>
            </a:xfrm>
            <a:prstGeom prst="rect">
              <a:avLst/>
            </a:prstGeom>
          </p:spPr>
        </p:pic>
      </p:grpSp>
      <p:grpSp>
        <p:nvGrpSpPr>
          <p:cNvPr id="1033" name="그룹 1033"/>
          <p:cNvGrpSpPr/>
          <p:nvPr/>
        </p:nvGrpSpPr>
        <p:grpSpPr>
          <a:xfrm>
            <a:off x="445779" y="8023829"/>
            <a:ext cx="497228" cy="468637"/>
            <a:chOff x="445779" y="8023829"/>
            <a:chExt cx="497228" cy="468637"/>
          </a:xfrm>
        </p:grpSpPr>
        <p:pic>
          <p:nvPicPr>
            <p:cNvPr id="114" name="Object 113"/>
            <p:cNvPicPr>
              <a:picLocks noChangeAspect="1"/>
            </p:cNvPicPr>
            <p:nvPr/>
          </p:nvPicPr>
          <p:blipFill>
            <a:blip r:embed="rId10" cstate="print"/>
            <a:stretch>
              <a:fillRect/>
            </a:stretch>
          </p:blipFill>
          <p:spPr>
            <a:xfrm>
              <a:off x="445779" y="8023829"/>
              <a:ext cx="497228" cy="468637"/>
            </a:xfrm>
            <a:prstGeom prst="rect">
              <a:avLst/>
            </a:prstGeom>
          </p:spPr>
        </p:pic>
      </p:grpSp>
      <p:sp>
        <p:nvSpPr>
          <p:cNvPr id="116" name="Object 116"/>
          <p:cNvSpPr txBox="1"/>
          <p:nvPr/>
        </p:nvSpPr>
        <p:spPr>
          <a:xfrm>
            <a:off x="2094410" y="708172"/>
            <a:ext cx="8301627" cy="984885"/>
          </a:xfrm>
          <a:prstGeom prst="rect">
            <a:avLst/>
          </a:prstGeom>
          <a:noFill/>
        </p:spPr>
        <p:txBody>
          <a:bodyPr wrap="square" rtlCol="0" anchor="t">
            <a:spAutoFit/>
          </a:bodyPr>
          <a:lstStyle/>
          <a:p>
            <a:r>
              <a:rPr lang="en-US" sz="5800" dirty="0">
                <a:solidFill>
                  <a:srgbClr val="3A3A3A"/>
                </a:solidFill>
                <a:latin typeface="KoPub돋움체 Bold" panose="02020603020101020101" pitchFamily="18" charset="-127"/>
                <a:ea typeface="KoPub돋움체 Bold" panose="02020603020101020101" pitchFamily="18" charset="-127"/>
              </a:rPr>
              <a:t>Our Mission</a:t>
            </a:r>
          </a:p>
        </p:txBody>
      </p:sp>
      <p:sp>
        <p:nvSpPr>
          <p:cNvPr id="117" name="Object 117"/>
          <p:cNvSpPr txBox="1"/>
          <p:nvPr/>
        </p:nvSpPr>
        <p:spPr>
          <a:xfrm>
            <a:off x="2120600" y="1678495"/>
            <a:ext cx="3900733" cy="446276"/>
          </a:xfrm>
          <a:prstGeom prst="rect">
            <a:avLst/>
          </a:prstGeom>
          <a:noFill/>
        </p:spPr>
        <p:txBody>
          <a:bodyPr wrap="square" lIns="91440" tIns="45720" rIns="91440" bIns="45720" rtlCol="0" anchor="t">
            <a:spAutoFit/>
          </a:bodyPr>
          <a:lstStyle/>
          <a:p>
            <a:endParaRPr lang="ko-KR" altLang="en-US" sz="2300">
              <a:cs typeface="Calibri"/>
            </a:endParaRPr>
          </a:p>
        </p:txBody>
      </p:sp>
      <p:pic>
        <p:nvPicPr>
          <p:cNvPr id="139" name="Object 50">
            <a:extLst>
              <a:ext uri="{FF2B5EF4-FFF2-40B4-BE49-F238E27FC236}">
                <a16:creationId xmlns:a16="http://schemas.microsoft.com/office/drawing/2014/main" id="{51BB2BAC-C2C7-86FB-A990-919FB611FA6B}"/>
              </a:ext>
            </a:extLst>
          </p:cNvPr>
          <p:cNvPicPr>
            <a:picLocks noChangeAspect="1"/>
          </p:cNvPicPr>
          <p:nvPr/>
        </p:nvPicPr>
        <p:blipFill>
          <a:blip r:embed="rId11" cstate="print"/>
          <a:stretch>
            <a:fillRect/>
          </a:stretch>
        </p:blipFill>
        <p:spPr>
          <a:xfrm rot="16200000" flipV="1">
            <a:off x="4543024" y="5972310"/>
            <a:ext cx="6095903" cy="127085"/>
          </a:xfrm>
          <a:prstGeom prst="rect">
            <a:avLst/>
          </a:prstGeom>
        </p:spPr>
      </p:pic>
      <p:pic>
        <p:nvPicPr>
          <p:cNvPr id="70" name="그림 6" descr="텍스트이(가) 표시된 사진&#10;&#10;자동 생성된 설명">
            <a:extLst>
              <a:ext uri="{FF2B5EF4-FFF2-40B4-BE49-F238E27FC236}">
                <a16:creationId xmlns:a16="http://schemas.microsoft.com/office/drawing/2014/main" id="{37543AD1-4693-9242-D0A4-0EFB50BBF190}"/>
              </a:ext>
            </a:extLst>
          </p:cNvPr>
          <p:cNvPicPr>
            <a:picLocks noChangeAspect="1"/>
          </p:cNvPicPr>
          <p:nvPr/>
        </p:nvPicPr>
        <p:blipFill>
          <a:blip r:embed="rId12"/>
          <a:stretch>
            <a:fillRect/>
          </a:stretch>
        </p:blipFill>
        <p:spPr>
          <a:xfrm>
            <a:off x="8159003" y="1619730"/>
            <a:ext cx="4209019" cy="1811273"/>
          </a:xfrm>
          <a:prstGeom prst="rect">
            <a:avLst/>
          </a:prstGeom>
        </p:spPr>
      </p:pic>
      <p:pic>
        <p:nvPicPr>
          <p:cNvPr id="78" name="그림 10" descr="텍스트이(가) 표시된 사진&#10;&#10;자동 생성된 설명">
            <a:extLst>
              <a:ext uri="{FF2B5EF4-FFF2-40B4-BE49-F238E27FC236}">
                <a16:creationId xmlns:a16="http://schemas.microsoft.com/office/drawing/2014/main" id="{B0DB39C7-B9F1-3439-A5C0-65E3E9CC3593}"/>
              </a:ext>
            </a:extLst>
          </p:cNvPr>
          <p:cNvPicPr>
            <a:picLocks noChangeAspect="1"/>
          </p:cNvPicPr>
          <p:nvPr/>
        </p:nvPicPr>
        <p:blipFill>
          <a:blip r:embed="rId13"/>
          <a:stretch>
            <a:fillRect/>
          </a:stretch>
        </p:blipFill>
        <p:spPr>
          <a:xfrm>
            <a:off x="12370137" y="1597187"/>
            <a:ext cx="4622462" cy="1834983"/>
          </a:xfrm>
          <a:prstGeom prst="rect">
            <a:avLst/>
          </a:prstGeom>
        </p:spPr>
      </p:pic>
      <p:pic>
        <p:nvPicPr>
          <p:cNvPr id="79" name="그림 8" descr="텍스트이(가) 표시된 사진&#10;&#10;자동 생성된 설명">
            <a:extLst>
              <a:ext uri="{FF2B5EF4-FFF2-40B4-BE49-F238E27FC236}">
                <a16:creationId xmlns:a16="http://schemas.microsoft.com/office/drawing/2014/main" id="{2CBDD36C-8265-7F8D-D9B6-0214FE8C0BA9}"/>
              </a:ext>
            </a:extLst>
          </p:cNvPr>
          <p:cNvPicPr>
            <a:picLocks noChangeAspect="1"/>
          </p:cNvPicPr>
          <p:nvPr/>
        </p:nvPicPr>
        <p:blipFill>
          <a:blip r:embed="rId14"/>
          <a:stretch>
            <a:fillRect/>
          </a:stretch>
        </p:blipFill>
        <p:spPr>
          <a:xfrm>
            <a:off x="8245827" y="3468719"/>
            <a:ext cx="8746772" cy="5722535"/>
          </a:xfrm>
          <a:prstGeom prst="rect">
            <a:avLst/>
          </a:prstGeom>
        </p:spPr>
      </p:pic>
      <p:grpSp>
        <p:nvGrpSpPr>
          <p:cNvPr id="46" name="그룹 1017">
            <a:extLst>
              <a:ext uri="{FF2B5EF4-FFF2-40B4-BE49-F238E27FC236}">
                <a16:creationId xmlns:a16="http://schemas.microsoft.com/office/drawing/2014/main" id="{8A87D975-4271-0117-929E-B48B86983248}"/>
              </a:ext>
            </a:extLst>
          </p:cNvPr>
          <p:cNvGrpSpPr/>
          <p:nvPr/>
        </p:nvGrpSpPr>
        <p:grpSpPr>
          <a:xfrm>
            <a:off x="4444362" y="4440594"/>
            <a:ext cx="465736" cy="175866"/>
            <a:chOff x="8043390" y="8258749"/>
            <a:chExt cx="465736" cy="175866"/>
          </a:xfrm>
        </p:grpSpPr>
        <p:pic>
          <p:nvPicPr>
            <p:cNvPr id="47" name="Object 52">
              <a:extLst>
                <a:ext uri="{FF2B5EF4-FFF2-40B4-BE49-F238E27FC236}">
                  <a16:creationId xmlns:a16="http://schemas.microsoft.com/office/drawing/2014/main" id="{582599B4-432D-0FCC-9D4E-B43B09830511}"/>
                </a:ext>
              </a:extLst>
            </p:cNvPr>
            <p:cNvPicPr>
              <a:picLocks noChangeAspect="1"/>
            </p:cNvPicPr>
            <p:nvPr/>
          </p:nvPicPr>
          <p:blipFill>
            <a:blip r:embed="rId15" cstate="print"/>
            <a:stretch>
              <a:fillRect/>
            </a:stretch>
          </p:blipFill>
          <p:spPr>
            <a:xfrm>
              <a:off x="8043390" y="8258749"/>
              <a:ext cx="465736" cy="175866"/>
            </a:xfrm>
            <a:prstGeom prst="rect">
              <a:avLst/>
            </a:prstGeom>
          </p:spPr>
        </p:pic>
      </p:grpSp>
      <p:grpSp>
        <p:nvGrpSpPr>
          <p:cNvPr id="48" name="그룹 1003">
            <a:extLst>
              <a:ext uri="{FF2B5EF4-FFF2-40B4-BE49-F238E27FC236}">
                <a16:creationId xmlns:a16="http://schemas.microsoft.com/office/drawing/2014/main" id="{BBEAF93A-8E04-5D15-1842-ABB5805851BB}"/>
              </a:ext>
            </a:extLst>
          </p:cNvPr>
          <p:cNvGrpSpPr/>
          <p:nvPr/>
        </p:nvGrpSpPr>
        <p:grpSpPr>
          <a:xfrm>
            <a:off x="2807979" y="5322454"/>
            <a:ext cx="3947168" cy="1196438"/>
            <a:chOff x="4113975" y="2929539"/>
            <a:chExt cx="11789413" cy="1196438"/>
          </a:xfrm>
        </p:grpSpPr>
        <p:pic>
          <p:nvPicPr>
            <p:cNvPr id="49" name="Object 9">
              <a:extLst>
                <a:ext uri="{FF2B5EF4-FFF2-40B4-BE49-F238E27FC236}">
                  <a16:creationId xmlns:a16="http://schemas.microsoft.com/office/drawing/2014/main" id="{396A0901-935D-58F9-F19A-3C5085312238}"/>
                </a:ext>
              </a:extLst>
            </p:cNvPr>
            <p:cNvPicPr>
              <a:picLocks noChangeAspect="1"/>
            </p:cNvPicPr>
            <p:nvPr/>
          </p:nvPicPr>
          <p:blipFill>
            <a:blip r:embed="rId16" cstate="print">
              <a:duotone>
                <a:schemeClr val="accent6">
                  <a:shade val="45000"/>
                  <a:satMod val="135000"/>
                </a:schemeClr>
                <a:prstClr val="white"/>
              </a:duotone>
              <a:extLst>
                <a:ext uri="{BEBA8EAE-BF5A-486C-A8C5-ECC9F3942E4B}">
                  <a14:imgProps xmlns:a14="http://schemas.microsoft.com/office/drawing/2010/main">
                    <a14:imgLayer r:embed="rId17">
                      <a14:imgEffect>
                        <a14:colorTemperature colorTemp="11200"/>
                      </a14:imgEffect>
                      <a14:imgEffect>
                        <a14:saturation sat="0"/>
                      </a14:imgEffect>
                    </a14:imgLayer>
                  </a14:imgProps>
                </a:ext>
              </a:extLst>
            </a:blip>
            <a:stretch>
              <a:fillRect/>
            </a:stretch>
          </p:blipFill>
          <p:spPr>
            <a:xfrm>
              <a:off x="4113975" y="2929539"/>
              <a:ext cx="11789413" cy="1196438"/>
            </a:xfrm>
            <a:prstGeom prst="rect">
              <a:avLst/>
            </a:prstGeom>
          </p:spPr>
        </p:pic>
      </p:grpSp>
      <p:sp>
        <p:nvSpPr>
          <p:cNvPr id="50" name="Object 24">
            <a:extLst>
              <a:ext uri="{FF2B5EF4-FFF2-40B4-BE49-F238E27FC236}">
                <a16:creationId xmlns:a16="http://schemas.microsoft.com/office/drawing/2014/main" id="{34BF7F6F-923D-E848-B05C-7F5F75F6AB8C}"/>
              </a:ext>
            </a:extLst>
          </p:cNvPr>
          <p:cNvSpPr txBox="1"/>
          <p:nvPr/>
        </p:nvSpPr>
        <p:spPr>
          <a:xfrm>
            <a:off x="3369663" y="5793083"/>
            <a:ext cx="2608340" cy="707886"/>
          </a:xfrm>
          <a:prstGeom prst="rect">
            <a:avLst/>
          </a:prstGeom>
          <a:noFill/>
        </p:spPr>
        <p:txBody>
          <a:bodyPr wrap="square" rtlCol="0" anchor="t">
            <a:spAutoFit/>
          </a:bodyPr>
          <a:lstStyle/>
          <a:p>
            <a:pPr algn="ctr"/>
            <a:r>
              <a:rPr lang="ko-KR" altLang="en-US" sz="2000" kern="0" spc="-100" dirty="0">
                <a:solidFill>
                  <a:srgbClr val="595959"/>
                </a:solidFill>
                <a:latin typeface="에스코어 드림 5 Medium" panose="020B0503030302020204" pitchFamily="34" charset="-127"/>
                <a:ea typeface="에스코어 드림 5 Medium" panose="020B0503030302020204" pitchFamily="34" charset="-127"/>
              </a:rPr>
              <a:t>외식업 근무 환경 개선</a:t>
            </a:r>
            <a:endParaRPr lang="en-US" altLang="ko-KR" sz="2000" kern="0" spc="-100" dirty="0">
              <a:solidFill>
                <a:srgbClr val="595959"/>
              </a:solidFill>
              <a:latin typeface="에스코어 드림 5 Medium" panose="020B0503030302020204" pitchFamily="34" charset="-127"/>
              <a:ea typeface="에스코어 드림 5 Medium" panose="020B0503030302020204" pitchFamily="34" charset="-127"/>
            </a:endParaRPr>
          </a:p>
          <a:p>
            <a:pPr algn="ctr"/>
            <a:r>
              <a:rPr lang="ko-KR" altLang="en-US" sz="2000" kern="0" spc="-100" dirty="0">
                <a:solidFill>
                  <a:srgbClr val="595959"/>
                </a:solidFill>
                <a:latin typeface="에스코어 드림 5 Medium" panose="020B0503030302020204" pitchFamily="34" charset="-127"/>
                <a:ea typeface="에스코어 드림 5 Medium" panose="020B0503030302020204" pitchFamily="34" charset="-127"/>
              </a:rPr>
              <a:t>시급</a:t>
            </a:r>
            <a:endParaRPr lang="en-US" sz="2000" kern="0" spc="-100" dirty="0">
              <a:solidFill>
                <a:srgbClr val="595959"/>
              </a:solidFill>
              <a:latin typeface="에스코어 드림 5 Medium" panose="020B0503030302020204" pitchFamily="34" charset="-127"/>
              <a:ea typeface="에스코어 드림 5 Medium" panose="020B0503030302020204" pitchFamily="34" charset="-127"/>
            </a:endParaRPr>
          </a:p>
        </p:txBody>
      </p:sp>
      <p:grpSp>
        <p:nvGrpSpPr>
          <p:cNvPr id="51" name="그룹 1008">
            <a:extLst>
              <a:ext uri="{FF2B5EF4-FFF2-40B4-BE49-F238E27FC236}">
                <a16:creationId xmlns:a16="http://schemas.microsoft.com/office/drawing/2014/main" id="{BF59D073-2709-943C-FFF0-CB29CDEAB821}"/>
              </a:ext>
            </a:extLst>
          </p:cNvPr>
          <p:cNvGrpSpPr/>
          <p:nvPr/>
        </p:nvGrpSpPr>
        <p:grpSpPr>
          <a:xfrm>
            <a:off x="2508530" y="5191340"/>
            <a:ext cx="2771731" cy="436646"/>
            <a:chOff x="4481227" y="4634013"/>
            <a:chExt cx="2771731" cy="436646"/>
          </a:xfrm>
        </p:grpSpPr>
        <p:pic>
          <p:nvPicPr>
            <p:cNvPr id="52" name="Object 25">
              <a:extLst>
                <a:ext uri="{FF2B5EF4-FFF2-40B4-BE49-F238E27FC236}">
                  <a16:creationId xmlns:a16="http://schemas.microsoft.com/office/drawing/2014/main" id="{6054B37A-F344-E407-5467-1644B98B1DD4}"/>
                </a:ext>
              </a:extLst>
            </p:cNvPr>
            <p:cNvPicPr>
              <a:picLocks noChangeAspect="1"/>
            </p:cNvPicPr>
            <p:nvPr/>
          </p:nvPicPr>
          <p:blipFill>
            <a:blip r:embed="rId18" cstate="print">
              <a:duotone>
                <a:schemeClr val="accent6">
                  <a:shade val="45000"/>
                  <a:satMod val="135000"/>
                </a:schemeClr>
                <a:prstClr val="white"/>
              </a:duotone>
            </a:blip>
            <a:stretch>
              <a:fillRect/>
            </a:stretch>
          </p:blipFill>
          <p:spPr>
            <a:xfrm>
              <a:off x="4481227" y="4634013"/>
              <a:ext cx="2771731" cy="436646"/>
            </a:xfrm>
            <a:prstGeom prst="rect">
              <a:avLst/>
            </a:prstGeom>
          </p:spPr>
        </p:pic>
      </p:grpSp>
      <p:sp>
        <p:nvSpPr>
          <p:cNvPr id="53" name="Object 15">
            <a:extLst>
              <a:ext uri="{FF2B5EF4-FFF2-40B4-BE49-F238E27FC236}">
                <a16:creationId xmlns:a16="http://schemas.microsoft.com/office/drawing/2014/main" id="{7186ED01-9C07-3CC1-5F7A-9F3BB9714749}"/>
              </a:ext>
            </a:extLst>
          </p:cNvPr>
          <p:cNvSpPr txBox="1"/>
          <p:nvPr/>
        </p:nvSpPr>
        <p:spPr>
          <a:xfrm>
            <a:off x="2889927" y="5191012"/>
            <a:ext cx="1986236" cy="400110"/>
          </a:xfrm>
          <a:prstGeom prst="rect">
            <a:avLst/>
          </a:prstGeom>
          <a:noFill/>
        </p:spPr>
        <p:txBody>
          <a:bodyPr wrap="square" rtlCol="0" anchor="t">
            <a:spAutoFit/>
          </a:bodyPr>
          <a:lstStyle/>
          <a:p>
            <a:pPr algn="ctr"/>
            <a:r>
              <a:rPr lang="ko-KR" altLang="en-US" sz="2000" kern="0" spc="-100" dirty="0">
                <a:solidFill>
                  <a:schemeClr val="bg1"/>
                </a:solidFill>
                <a:latin typeface="에스코어 드림 5 Medium" panose="020B0503030302020204" pitchFamily="34" charset="-127"/>
                <a:ea typeface="에스코어 드림 5 Medium" panose="020B0503030302020204" pitchFamily="34" charset="-127"/>
              </a:rPr>
              <a:t>외식업계의 실정</a:t>
            </a:r>
            <a:endParaRPr lang="en-US" sz="2000" kern="0" spc="-100" dirty="0">
              <a:solidFill>
                <a:schemeClr val="bg1"/>
              </a:solidFill>
              <a:latin typeface="에스코어 드림 5 Medium" panose="020B0503030302020204" pitchFamily="34" charset="-127"/>
              <a:ea typeface="에스코어 드림 5 Medium" panose="020B0503030302020204" pitchFamily="34" charset="-127"/>
            </a:endParaRPr>
          </a:p>
        </p:txBody>
      </p:sp>
      <p:grpSp>
        <p:nvGrpSpPr>
          <p:cNvPr id="54" name="그룹 1009">
            <a:extLst>
              <a:ext uri="{FF2B5EF4-FFF2-40B4-BE49-F238E27FC236}">
                <a16:creationId xmlns:a16="http://schemas.microsoft.com/office/drawing/2014/main" id="{D481742C-3362-63E1-6F3B-1B69D673EE70}"/>
              </a:ext>
            </a:extLst>
          </p:cNvPr>
          <p:cNvGrpSpPr/>
          <p:nvPr/>
        </p:nvGrpSpPr>
        <p:grpSpPr>
          <a:xfrm>
            <a:off x="2230886" y="4770942"/>
            <a:ext cx="809524" cy="855507"/>
            <a:chOff x="4079365" y="4398991"/>
            <a:chExt cx="809524" cy="855507"/>
          </a:xfrm>
        </p:grpSpPr>
        <p:grpSp>
          <p:nvGrpSpPr>
            <p:cNvPr id="55" name="그룹 1010">
              <a:extLst>
                <a:ext uri="{FF2B5EF4-FFF2-40B4-BE49-F238E27FC236}">
                  <a16:creationId xmlns:a16="http://schemas.microsoft.com/office/drawing/2014/main" id="{F787AA84-B1D3-3E00-2E59-1637A6387E97}"/>
                </a:ext>
              </a:extLst>
            </p:cNvPr>
            <p:cNvGrpSpPr/>
            <p:nvPr/>
          </p:nvGrpSpPr>
          <p:grpSpPr>
            <a:xfrm>
              <a:off x="4079365" y="4398991"/>
              <a:ext cx="809524" cy="855507"/>
              <a:chOff x="4079365" y="4398991"/>
              <a:chExt cx="809524" cy="855507"/>
            </a:xfrm>
          </p:grpSpPr>
          <p:pic>
            <p:nvPicPr>
              <p:cNvPr id="59" name="Object 30">
                <a:extLst>
                  <a:ext uri="{FF2B5EF4-FFF2-40B4-BE49-F238E27FC236}">
                    <a16:creationId xmlns:a16="http://schemas.microsoft.com/office/drawing/2014/main" id="{6DA7E20F-7B81-6C23-0115-86C0F0DB5EFB}"/>
                  </a:ext>
                </a:extLst>
              </p:cNvPr>
              <p:cNvPicPr>
                <a:picLocks noChangeAspect="1"/>
              </p:cNvPicPr>
              <p:nvPr/>
            </p:nvPicPr>
            <p:blipFill>
              <a:blip r:embed="rId19" cstate="print">
                <a:duotone>
                  <a:schemeClr val="accent4">
                    <a:shade val="45000"/>
                    <a:satMod val="135000"/>
                  </a:schemeClr>
                  <a:prstClr val="white"/>
                </a:duotone>
              </a:blip>
              <a:stretch>
                <a:fillRect/>
              </a:stretch>
            </p:blipFill>
            <p:spPr>
              <a:xfrm>
                <a:off x="4079365" y="4398991"/>
                <a:ext cx="809524" cy="855507"/>
              </a:xfrm>
              <a:prstGeom prst="rect">
                <a:avLst/>
              </a:prstGeom>
            </p:spPr>
          </p:pic>
        </p:grpSp>
        <p:grpSp>
          <p:nvGrpSpPr>
            <p:cNvPr id="57" name="그룹 1011">
              <a:extLst>
                <a:ext uri="{FF2B5EF4-FFF2-40B4-BE49-F238E27FC236}">
                  <a16:creationId xmlns:a16="http://schemas.microsoft.com/office/drawing/2014/main" id="{7318DDAB-E0A6-7E0A-DC7B-D86684F44F06}"/>
                </a:ext>
              </a:extLst>
            </p:cNvPr>
            <p:cNvGrpSpPr/>
            <p:nvPr/>
          </p:nvGrpSpPr>
          <p:grpSpPr>
            <a:xfrm>
              <a:off x="4289672" y="4562081"/>
              <a:ext cx="394287" cy="433108"/>
              <a:chOff x="4289672" y="4562081"/>
              <a:chExt cx="394287" cy="433108"/>
            </a:xfrm>
          </p:grpSpPr>
          <p:pic>
            <p:nvPicPr>
              <p:cNvPr id="58" name="Object 33">
                <a:extLst>
                  <a:ext uri="{FF2B5EF4-FFF2-40B4-BE49-F238E27FC236}">
                    <a16:creationId xmlns:a16="http://schemas.microsoft.com/office/drawing/2014/main" id="{944840CF-066E-107E-3771-860D4EA0A7F3}"/>
                  </a:ext>
                </a:extLst>
              </p:cNvPr>
              <p:cNvPicPr>
                <a:picLocks noChangeAspect="1"/>
              </p:cNvPicPr>
              <p:nvPr/>
            </p:nvPicPr>
            <p:blipFill>
              <a:blip r:embed="rId20" cstate="print">
                <a:duotone>
                  <a:schemeClr val="accent4">
                    <a:shade val="45000"/>
                    <a:satMod val="135000"/>
                  </a:schemeClr>
                  <a:prstClr val="white"/>
                </a:duotone>
              </a:blip>
              <a:stretch>
                <a:fillRect/>
              </a:stretch>
            </p:blipFill>
            <p:spPr>
              <a:xfrm>
                <a:off x="4289672" y="4562081"/>
                <a:ext cx="394287" cy="433108"/>
              </a:xfrm>
              <a:prstGeom prst="rect">
                <a:avLst/>
              </a:prstGeom>
            </p:spPr>
          </p:pic>
        </p:grpSp>
      </p:grpSp>
    </p:spTree>
    <p:extLst>
      <p:ext uri="{BB962C8B-B14F-4D97-AF65-F5344CB8AC3E}">
        <p14:creationId xmlns:p14="http://schemas.microsoft.com/office/powerpoint/2010/main" val="1249222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p:grpSpPr>
        <p:pic>
          <p:nvPicPr>
            <p:cNvPr id="3" name="Object 2"/>
            <p:cNvPicPr>
              <a:picLocks noChangeAspect="1"/>
            </p:cNvPicPr>
            <p:nvPr/>
          </p:nvPicPr>
          <p:blipFill>
            <a:blip r:embed="rId2" cstate="print"/>
            <a:stretch>
              <a:fillRect/>
            </a:stretch>
          </p:blipFill>
          <p:spPr>
            <a:xfrm>
              <a:off x="0" y="0"/>
              <a:ext cx="18285714" cy="10285714"/>
            </a:xfrm>
            <a:prstGeom prst="rect">
              <a:avLst/>
            </a:prstGeom>
          </p:spPr>
        </p:pic>
      </p:grpSp>
      <p:grpSp>
        <p:nvGrpSpPr>
          <p:cNvPr id="1002" name="그룹 1002"/>
          <p:cNvGrpSpPr/>
          <p:nvPr/>
        </p:nvGrpSpPr>
        <p:grpSpPr>
          <a:xfrm>
            <a:off x="-333665" y="3465733"/>
            <a:ext cx="18867532" cy="4121942"/>
            <a:chOff x="-333665" y="3465733"/>
            <a:chExt cx="18867532" cy="4121942"/>
          </a:xfrm>
        </p:grpSpPr>
        <p:pic>
          <p:nvPicPr>
            <p:cNvPr id="6" name="Object 5"/>
            <p:cNvPicPr>
              <a:picLocks noChangeAspect="1"/>
            </p:cNvPicPr>
            <p:nvPr/>
          </p:nvPicPr>
          <p:blipFill>
            <a:blip r:embed="rId3" cstate="print"/>
            <a:stretch>
              <a:fillRect/>
            </a:stretch>
          </p:blipFill>
          <p:spPr>
            <a:xfrm>
              <a:off x="-333665" y="3465733"/>
              <a:ext cx="18867532" cy="4121942"/>
            </a:xfrm>
            <a:prstGeom prst="rect">
              <a:avLst/>
            </a:prstGeom>
          </p:spPr>
        </p:pic>
      </p:grpSp>
      <p:sp>
        <p:nvSpPr>
          <p:cNvPr id="9" name="Object 9"/>
          <p:cNvSpPr txBox="1"/>
          <p:nvPr/>
        </p:nvSpPr>
        <p:spPr>
          <a:xfrm>
            <a:off x="7370451" y="5205219"/>
            <a:ext cx="11631722" cy="923330"/>
          </a:xfrm>
          <a:prstGeom prst="rect">
            <a:avLst/>
          </a:prstGeom>
          <a:noFill/>
        </p:spPr>
        <p:txBody>
          <a:bodyPr wrap="square" rtlCol="0" anchor="t">
            <a:spAutoFit/>
          </a:bodyPr>
          <a:lstStyle/>
          <a:p>
            <a:r>
              <a:rPr lang="en-US" altLang="ko-KR" sz="5400" dirty="0">
                <a:solidFill>
                  <a:srgbClr val="FF9939"/>
                </a:solidFill>
                <a:latin typeface="KoPub돋움체 Bold" panose="02020603020101020101" pitchFamily="18" charset="-127"/>
                <a:ea typeface="KoPub돋움체 Bold" panose="02020603020101020101" pitchFamily="18" charset="-127"/>
              </a:rPr>
              <a:t>NOOLER COOK – Business Model</a:t>
            </a:r>
            <a:endParaRPr lang="en-US" sz="5400" dirty="0">
              <a:solidFill>
                <a:srgbClr val="FF9939"/>
              </a:solidFill>
              <a:latin typeface="KoPub돋움체 Bold" panose="02020603020101020101" pitchFamily="18" charset="-127"/>
              <a:ea typeface="KoPub돋움체 Bold" panose="02020603020101020101" pitchFamily="18" charset="-127"/>
            </a:endParaRPr>
          </a:p>
        </p:txBody>
      </p:sp>
      <p:sp>
        <p:nvSpPr>
          <p:cNvPr id="10" name="Object 10"/>
          <p:cNvSpPr txBox="1"/>
          <p:nvPr/>
        </p:nvSpPr>
        <p:spPr>
          <a:xfrm>
            <a:off x="7370451" y="4497006"/>
            <a:ext cx="10857143" cy="584775"/>
          </a:xfrm>
          <a:prstGeom prst="rect">
            <a:avLst/>
          </a:prstGeom>
          <a:noFill/>
        </p:spPr>
        <p:txBody>
          <a:bodyPr wrap="square" rtlCol="0" anchor="t">
            <a:spAutoFit/>
          </a:bodyPr>
          <a:lstStyle/>
          <a:p>
            <a:r>
              <a:rPr lang="en-US" sz="3200" dirty="0">
                <a:solidFill>
                  <a:srgbClr val="FF9939"/>
                </a:solidFill>
                <a:latin typeface="KoPub돋움체 Bold" panose="02020603020101020101" pitchFamily="18" charset="-127"/>
                <a:ea typeface="KoPub돋움체 Bold" panose="02020603020101020101" pitchFamily="18" charset="-127"/>
              </a:rPr>
              <a:t>PART-4</a:t>
            </a:r>
          </a:p>
        </p:txBody>
      </p:sp>
      <p:sp>
        <p:nvSpPr>
          <p:cNvPr id="11" name="Object 11"/>
          <p:cNvSpPr txBox="1"/>
          <p:nvPr/>
        </p:nvSpPr>
        <p:spPr>
          <a:xfrm>
            <a:off x="882956" y="641090"/>
            <a:ext cx="3437382" cy="419393"/>
          </a:xfrm>
          <a:prstGeom prst="rect">
            <a:avLst/>
          </a:prstGeom>
          <a:noFill/>
        </p:spPr>
        <p:txBody>
          <a:bodyPr wrap="square" rtlCol="0" anchor="t">
            <a:spAutoFit/>
          </a:bodyPr>
          <a:lstStyle/>
          <a:p>
            <a:r>
              <a:rPr lang="en-US" sz="1600">
                <a:solidFill>
                  <a:srgbClr val="FF9939"/>
                </a:solidFill>
                <a:latin typeface="KoPubWorldBatang_Pro Medium" pitchFamily="34" charset="0"/>
                <a:cs typeface="KoPubWorldBatang_Pro Medium" pitchFamily="34" charset="0"/>
              </a:rPr>
              <a:t>Miri Food B2B-Service</a:t>
            </a:r>
            <a:endParaRPr lang="en-US"/>
          </a:p>
        </p:txBody>
      </p:sp>
      <p:sp>
        <p:nvSpPr>
          <p:cNvPr id="12" name="Object 12"/>
          <p:cNvSpPr txBox="1"/>
          <p:nvPr/>
        </p:nvSpPr>
        <p:spPr>
          <a:xfrm>
            <a:off x="11003518" y="9343190"/>
            <a:ext cx="6399239" cy="432132"/>
          </a:xfrm>
          <a:prstGeom prst="rect">
            <a:avLst/>
          </a:prstGeom>
          <a:noFill/>
        </p:spPr>
        <p:txBody>
          <a:bodyPr wrap="square" rtlCol="0" anchor="t">
            <a:spAutoFit/>
          </a:bodyPr>
          <a:lstStyle/>
          <a:p>
            <a:pPr algn="r"/>
            <a:r>
              <a:rPr lang="en-US" sz="1500">
                <a:solidFill>
                  <a:srgbClr val="F3ECE4"/>
                </a:solidFill>
                <a:latin typeface="KoPubWorldBatang_Pro Medium" pitchFamily="34" charset="0"/>
                <a:cs typeface="KoPubWorldBatang_Pro Medium" pitchFamily="34" charset="0"/>
              </a:rPr>
              <a:t>Copyright © All Right Reserved by Miri Food</a:t>
            </a:r>
            <a:endParaRPr lang="en-US"/>
          </a:p>
        </p:txBody>
      </p:sp>
      <p:pic>
        <p:nvPicPr>
          <p:cNvPr id="4" name="그래픽 3" descr="왼쪽 화살표가 있는 원 단색으로 채워진">
            <a:extLst>
              <a:ext uri="{FF2B5EF4-FFF2-40B4-BE49-F238E27FC236}">
                <a16:creationId xmlns:a16="http://schemas.microsoft.com/office/drawing/2014/main" id="{8C717110-E160-9EC9-B947-89DAEEDA6B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113653" y="4355244"/>
            <a:ext cx="914400" cy="914400"/>
          </a:xfrm>
          <a:prstGeom prst="rect">
            <a:avLst/>
          </a:prstGeom>
        </p:spPr>
      </p:pic>
    </p:spTree>
    <p:extLst>
      <p:ext uri="{BB962C8B-B14F-4D97-AF65-F5344CB8AC3E}">
        <p14:creationId xmlns:p14="http://schemas.microsoft.com/office/powerpoint/2010/main" val="1777915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6">
    <p:bg>
      <p:bgPr>
        <a:solidFill>
          <a:schemeClr val="bg1"/>
        </a:solidFill>
        <a:effectLst/>
      </p:bgPr>
    </p:bg>
    <p:spTree>
      <p:nvGrpSpPr>
        <p:cNvPr id="1" name=""/>
        <p:cNvGrpSpPr/>
        <p:nvPr/>
      </p:nvGrpSpPr>
      <p:grpSpPr>
        <a:xfrm>
          <a:off x="0" y="0"/>
          <a:ext cx="0" cy="0"/>
          <a:chOff x="0" y="0"/>
          <a:chExt cx="0" cy="0"/>
        </a:xfrm>
      </p:grpSpPr>
      <p:grpSp>
        <p:nvGrpSpPr>
          <p:cNvPr id="1002" name="그룹 1002"/>
          <p:cNvGrpSpPr/>
          <p:nvPr/>
        </p:nvGrpSpPr>
        <p:grpSpPr>
          <a:xfrm>
            <a:off x="-198942" y="-158730"/>
            <a:ext cx="1639153" cy="10539683"/>
            <a:chOff x="-198942" y="-158730"/>
            <a:chExt cx="1639153" cy="10539683"/>
          </a:xfrm>
        </p:grpSpPr>
        <p:pic>
          <p:nvPicPr>
            <p:cNvPr id="6" name="Object 5"/>
            <p:cNvPicPr>
              <a:picLocks noChangeAspect="1"/>
            </p:cNvPicPr>
            <p:nvPr/>
          </p:nvPicPr>
          <p:blipFill>
            <a:blip r:embed="rId2" cstate="print"/>
            <a:stretch>
              <a:fillRect/>
            </a:stretch>
          </p:blipFill>
          <p:spPr>
            <a:xfrm>
              <a:off x="-198942" y="-158730"/>
              <a:ext cx="1639153" cy="10539683"/>
            </a:xfrm>
            <a:prstGeom prst="rect">
              <a:avLst/>
            </a:prstGeom>
          </p:spPr>
        </p:pic>
      </p:grpSp>
      <p:sp>
        <p:nvSpPr>
          <p:cNvPr id="76" name="Object 76"/>
          <p:cNvSpPr txBox="1"/>
          <p:nvPr/>
        </p:nvSpPr>
        <p:spPr>
          <a:xfrm>
            <a:off x="1612395" y="293685"/>
            <a:ext cx="11539911" cy="984885"/>
          </a:xfrm>
          <a:prstGeom prst="rect">
            <a:avLst/>
          </a:prstGeom>
          <a:noFill/>
        </p:spPr>
        <p:txBody>
          <a:bodyPr wrap="square" rtlCol="0" anchor="t">
            <a:spAutoFit/>
          </a:bodyPr>
          <a:lstStyle/>
          <a:p>
            <a:r>
              <a:rPr lang="ko-KR" altLang="en-US" sz="5800" dirty="0">
                <a:solidFill>
                  <a:srgbClr val="3A3A3A"/>
                </a:solidFill>
                <a:latin typeface="KoPub돋움체 Bold" panose="02020603020101020101" pitchFamily="18" charset="-127"/>
                <a:ea typeface="KoPub돋움체 Bold" panose="02020603020101020101" pitchFamily="18" charset="-127"/>
              </a:rPr>
              <a:t>제품 서비스의 목적</a:t>
            </a:r>
            <a:endParaRPr lang="en-US" sz="5800" dirty="0">
              <a:solidFill>
                <a:srgbClr val="3A3A3A"/>
              </a:solidFill>
              <a:latin typeface="KoPub돋움체 Bold" panose="02020603020101020101" pitchFamily="18" charset="-127"/>
              <a:ea typeface="KoPub돋움체 Bold" panose="02020603020101020101" pitchFamily="18" charset="-127"/>
            </a:endParaRPr>
          </a:p>
        </p:txBody>
      </p:sp>
      <p:sp>
        <p:nvSpPr>
          <p:cNvPr id="77" name="Object 77"/>
          <p:cNvSpPr txBox="1"/>
          <p:nvPr/>
        </p:nvSpPr>
        <p:spPr>
          <a:xfrm>
            <a:off x="1681978" y="1333709"/>
            <a:ext cx="2559396" cy="523220"/>
          </a:xfrm>
          <a:prstGeom prst="rect">
            <a:avLst/>
          </a:prstGeom>
          <a:noFill/>
        </p:spPr>
        <p:txBody>
          <a:bodyPr wrap="square" rtlCol="0" anchor="t">
            <a:spAutoFit/>
          </a:bodyPr>
          <a:lstStyle/>
          <a:p>
            <a:r>
              <a:rPr lang="ko-KR" altLang="en-US" sz="2800" dirty="0">
                <a:solidFill>
                  <a:srgbClr val="000000"/>
                </a:solidFill>
                <a:latin typeface="KoPub돋움체 Medium" panose="02020603020101020101" pitchFamily="18" charset="-127"/>
                <a:ea typeface="KoPub돋움체 Medium" panose="02020603020101020101" pitchFamily="18" charset="-127"/>
              </a:rPr>
              <a:t>비즈니스 모델</a:t>
            </a:r>
            <a:endParaRPr lang="en-US" sz="2800" dirty="0">
              <a:solidFill>
                <a:srgbClr val="000000"/>
              </a:solidFill>
              <a:latin typeface="KoPub돋움체 Medium" panose="02020603020101020101" pitchFamily="18" charset="-127"/>
              <a:ea typeface="KoPub돋움체 Medium" panose="02020603020101020101" pitchFamily="18" charset="-127"/>
            </a:endParaRPr>
          </a:p>
        </p:txBody>
      </p:sp>
      <p:grpSp>
        <p:nvGrpSpPr>
          <p:cNvPr id="1022" name="그룹 1022"/>
          <p:cNvGrpSpPr/>
          <p:nvPr/>
        </p:nvGrpSpPr>
        <p:grpSpPr>
          <a:xfrm>
            <a:off x="-174475" y="4362570"/>
            <a:ext cx="1759077" cy="1168563"/>
            <a:chOff x="-174475" y="4362570"/>
            <a:chExt cx="1759077" cy="1168563"/>
          </a:xfrm>
        </p:grpSpPr>
        <p:pic>
          <p:nvPicPr>
            <p:cNvPr id="85" name="Object 84"/>
            <p:cNvPicPr>
              <a:picLocks noChangeAspect="1"/>
            </p:cNvPicPr>
            <p:nvPr/>
          </p:nvPicPr>
          <p:blipFill>
            <a:blip r:embed="rId3" cstate="print"/>
            <a:stretch>
              <a:fillRect/>
            </a:stretch>
          </p:blipFill>
          <p:spPr>
            <a:xfrm>
              <a:off x="-174475" y="4362570"/>
              <a:ext cx="1759077" cy="1168563"/>
            </a:xfrm>
            <a:prstGeom prst="rect">
              <a:avLst/>
            </a:prstGeom>
          </p:spPr>
        </p:pic>
      </p:grpSp>
      <p:grpSp>
        <p:nvGrpSpPr>
          <p:cNvPr id="1023" name="그룹 1023"/>
          <p:cNvGrpSpPr/>
          <p:nvPr/>
        </p:nvGrpSpPr>
        <p:grpSpPr>
          <a:xfrm>
            <a:off x="466470" y="2232403"/>
            <a:ext cx="467014" cy="561384"/>
            <a:chOff x="466470" y="2232403"/>
            <a:chExt cx="467014" cy="561384"/>
          </a:xfrm>
        </p:grpSpPr>
        <p:pic>
          <p:nvPicPr>
            <p:cNvPr id="88" name="Object 87"/>
            <p:cNvPicPr>
              <a:picLocks noChangeAspect="1"/>
            </p:cNvPicPr>
            <p:nvPr/>
          </p:nvPicPr>
          <p:blipFill>
            <a:blip r:embed="rId4" cstate="print"/>
            <a:stretch>
              <a:fillRect/>
            </a:stretch>
          </p:blipFill>
          <p:spPr>
            <a:xfrm>
              <a:off x="466470" y="2232403"/>
              <a:ext cx="467014" cy="561384"/>
            </a:xfrm>
            <a:prstGeom prst="rect">
              <a:avLst/>
            </a:prstGeom>
          </p:spPr>
        </p:pic>
      </p:grpSp>
      <p:grpSp>
        <p:nvGrpSpPr>
          <p:cNvPr id="1024" name="그룹 1024"/>
          <p:cNvGrpSpPr/>
          <p:nvPr/>
        </p:nvGrpSpPr>
        <p:grpSpPr>
          <a:xfrm>
            <a:off x="413647" y="5626449"/>
            <a:ext cx="602974" cy="626466"/>
            <a:chOff x="413647" y="5626449"/>
            <a:chExt cx="602974" cy="626466"/>
          </a:xfrm>
        </p:grpSpPr>
        <p:pic>
          <p:nvPicPr>
            <p:cNvPr id="91" name="Object 90"/>
            <p:cNvPicPr>
              <a:picLocks noChangeAspect="1"/>
            </p:cNvPicPr>
            <p:nvPr/>
          </p:nvPicPr>
          <p:blipFill>
            <a:blip r:embed="rId5" cstate="print"/>
            <a:stretch>
              <a:fillRect/>
            </a:stretch>
          </p:blipFill>
          <p:spPr>
            <a:xfrm>
              <a:off x="413647" y="5626449"/>
              <a:ext cx="602974" cy="626466"/>
            </a:xfrm>
            <a:prstGeom prst="rect">
              <a:avLst/>
            </a:prstGeom>
          </p:spPr>
        </p:pic>
      </p:grpSp>
      <p:grpSp>
        <p:nvGrpSpPr>
          <p:cNvPr id="1025" name="그룹 1025"/>
          <p:cNvGrpSpPr/>
          <p:nvPr/>
        </p:nvGrpSpPr>
        <p:grpSpPr>
          <a:xfrm>
            <a:off x="499923" y="1167492"/>
            <a:ext cx="459373" cy="390892"/>
            <a:chOff x="499923" y="1167492"/>
            <a:chExt cx="459373" cy="390892"/>
          </a:xfrm>
        </p:grpSpPr>
        <p:pic>
          <p:nvPicPr>
            <p:cNvPr id="94" name="Object 93"/>
            <p:cNvPicPr>
              <a:picLocks noChangeAspect="1"/>
            </p:cNvPicPr>
            <p:nvPr/>
          </p:nvPicPr>
          <p:blipFill>
            <a:blip r:embed="rId6" cstate="print"/>
            <a:stretch>
              <a:fillRect/>
            </a:stretch>
          </p:blipFill>
          <p:spPr>
            <a:xfrm>
              <a:off x="499923" y="1167492"/>
              <a:ext cx="459373" cy="390892"/>
            </a:xfrm>
            <a:prstGeom prst="rect">
              <a:avLst/>
            </a:prstGeom>
          </p:spPr>
        </p:pic>
      </p:grpSp>
      <p:sp>
        <p:nvSpPr>
          <p:cNvPr id="96" name="Object 96"/>
          <p:cNvSpPr txBox="1"/>
          <p:nvPr/>
        </p:nvSpPr>
        <p:spPr>
          <a:xfrm>
            <a:off x="-371126" y="1619730"/>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시장분석</a:t>
            </a:r>
            <a:endParaRPr lang="en-US"/>
          </a:p>
        </p:txBody>
      </p:sp>
      <p:sp>
        <p:nvSpPr>
          <p:cNvPr id="97" name="Object 97"/>
          <p:cNvSpPr txBox="1"/>
          <p:nvPr/>
        </p:nvSpPr>
        <p:spPr>
          <a:xfrm>
            <a:off x="-371126" y="2771835"/>
            <a:ext cx="2152381" cy="432132"/>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마케팅 현황</a:t>
            </a:r>
            <a:endParaRPr lang="en-US"/>
          </a:p>
        </p:txBody>
      </p:sp>
      <p:sp>
        <p:nvSpPr>
          <p:cNvPr id="98" name="Object 98"/>
          <p:cNvSpPr txBox="1"/>
          <p:nvPr/>
        </p:nvSpPr>
        <p:spPr>
          <a:xfrm>
            <a:off x="-371126" y="3913502"/>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전략제안</a:t>
            </a:r>
            <a:endParaRPr lang="en-US"/>
          </a:p>
        </p:txBody>
      </p:sp>
      <p:sp>
        <p:nvSpPr>
          <p:cNvPr id="99" name="Object 99"/>
          <p:cNvSpPr txBox="1"/>
          <p:nvPr/>
        </p:nvSpPr>
        <p:spPr>
          <a:xfrm>
            <a:off x="-371126" y="5076787"/>
            <a:ext cx="2152381" cy="396419"/>
          </a:xfrm>
          <a:prstGeom prst="rect">
            <a:avLst/>
          </a:prstGeom>
          <a:noFill/>
        </p:spPr>
        <p:txBody>
          <a:bodyPr wrap="square" rtlCol="0" anchor="ctr">
            <a:spAutoFit/>
          </a:bodyPr>
          <a:lstStyle/>
          <a:p>
            <a:pPr algn="ctr"/>
            <a:r>
              <a:rPr lang="en-US" sz="1500" kern="0" spc="-100">
                <a:solidFill>
                  <a:srgbClr val="C5D6B1"/>
                </a:solidFill>
                <a:latin typeface="IBM Plex Sans KR" pitchFamily="34" charset="0"/>
                <a:cs typeface="IBM Plex Sans KR" pitchFamily="34" charset="0"/>
              </a:rPr>
              <a:t>컨셉도출</a:t>
            </a:r>
            <a:endParaRPr lang="en-US"/>
          </a:p>
        </p:txBody>
      </p:sp>
      <p:sp>
        <p:nvSpPr>
          <p:cNvPr id="100" name="Object 100"/>
          <p:cNvSpPr txBox="1"/>
          <p:nvPr/>
        </p:nvSpPr>
        <p:spPr>
          <a:xfrm>
            <a:off x="-371126" y="6246216"/>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마케팅 전략</a:t>
            </a:r>
            <a:endParaRPr lang="en-US"/>
          </a:p>
        </p:txBody>
      </p:sp>
      <p:sp>
        <p:nvSpPr>
          <p:cNvPr id="101" name="Object 101"/>
          <p:cNvSpPr txBox="1"/>
          <p:nvPr/>
        </p:nvSpPr>
        <p:spPr>
          <a:xfrm>
            <a:off x="-371126" y="7392530"/>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프로모션</a:t>
            </a:r>
            <a:endParaRPr lang="en-US"/>
          </a:p>
        </p:txBody>
      </p:sp>
      <p:grpSp>
        <p:nvGrpSpPr>
          <p:cNvPr id="1026" name="그룹 1026"/>
          <p:cNvGrpSpPr/>
          <p:nvPr/>
        </p:nvGrpSpPr>
        <p:grpSpPr>
          <a:xfrm>
            <a:off x="477135" y="4528527"/>
            <a:ext cx="455857" cy="573119"/>
            <a:chOff x="477135" y="4528527"/>
            <a:chExt cx="455857" cy="573119"/>
          </a:xfrm>
        </p:grpSpPr>
        <p:pic>
          <p:nvPicPr>
            <p:cNvPr id="103" name="Object 102"/>
            <p:cNvPicPr>
              <a:picLocks noChangeAspect="1"/>
            </p:cNvPicPr>
            <p:nvPr/>
          </p:nvPicPr>
          <p:blipFill>
            <a:blip r:embed="rId7" cstate="print"/>
            <a:stretch>
              <a:fillRect/>
            </a:stretch>
          </p:blipFill>
          <p:spPr>
            <a:xfrm>
              <a:off x="477135" y="4528527"/>
              <a:ext cx="455857" cy="573119"/>
            </a:xfrm>
            <a:prstGeom prst="rect">
              <a:avLst/>
            </a:prstGeom>
          </p:spPr>
        </p:pic>
      </p:grpSp>
      <p:sp>
        <p:nvSpPr>
          <p:cNvPr id="105" name="Object 105"/>
          <p:cNvSpPr txBox="1"/>
          <p:nvPr/>
        </p:nvSpPr>
        <p:spPr>
          <a:xfrm>
            <a:off x="-371126" y="8524016"/>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기대효과</a:t>
            </a:r>
            <a:endParaRPr lang="en-US"/>
          </a:p>
        </p:txBody>
      </p:sp>
      <p:grpSp>
        <p:nvGrpSpPr>
          <p:cNvPr id="1027" name="그룹 1027"/>
          <p:cNvGrpSpPr/>
          <p:nvPr/>
        </p:nvGrpSpPr>
        <p:grpSpPr>
          <a:xfrm>
            <a:off x="328920" y="6732650"/>
            <a:ext cx="756456" cy="756456"/>
            <a:chOff x="328920" y="6732650"/>
            <a:chExt cx="756456" cy="756456"/>
          </a:xfrm>
        </p:grpSpPr>
        <p:pic>
          <p:nvPicPr>
            <p:cNvPr id="107" name="Object 106"/>
            <p:cNvPicPr>
              <a:picLocks noChangeAspect="1"/>
            </p:cNvPicPr>
            <p:nvPr/>
          </p:nvPicPr>
          <p:blipFill>
            <a:blip r:embed="rId8" cstate="print"/>
            <a:stretch>
              <a:fillRect/>
            </a:stretch>
          </p:blipFill>
          <p:spPr>
            <a:xfrm>
              <a:off x="328920" y="6732650"/>
              <a:ext cx="756456" cy="756456"/>
            </a:xfrm>
            <a:prstGeom prst="rect">
              <a:avLst/>
            </a:prstGeom>
          </p:spPr>
        </p:pic>
      </p:grpSp>
      <p:grpSp>
        <p:nvGrpSpPr>
          <p:cNvPr id="1028" name="그룹 1028"/>
          <p:cNvGrpSpPr/>
          <p:nvPr/>
        </p:nvGrpSpPr>
        <p:grpSpPr>
          <a:xfrm>
            <a:off x="500439" y="3431003"/>
            <a:ext cx="415509" cy="455180"/>
            <a:chOff x="500439" y="3431003"/>
            <a:chExt cx="415509" cy="455180"/>
          </a:xfrm>
        </p:grpSpPr>
        <p:pic>
          <p:nvPicPr>
            <p:cNvPr id="110" name="Object 109"/>
            <p:cNvPicPr>
              <a:picLocks noChangeAspect="1"/>
            </p:cNvPicPr>
            <p:nvPr/>
          </p:nvPicPr>
          <p:blipFill>
            <a:blip r:embed="rId9" cstate="print"/>
            <a:stretch>
              <a:fillRect/>
            </a:stretch>
          </p:blipFill>
          <p:spPr>
            <a:xfrm>
              <a:off x="500439" y="3431003"/>
              <a:ext cx="415509" cy="455180"/>
            </a:xfrm>
            <a:prstGeom prst="rect">
              <a:avLst/>
            </a:prstGeom>
          </p:spPr>
        </p:pic>
      </p:grpSp>
      <p:grpSp>
        <p:nvGrpSpPr>
          <p:cNvPr id="1029" name="그룹 1029"/>
          <p:cNvGrpSpPr/>
          <p:nvPr/>
        </p:nvGrpSpPr>
        <p:grpSpPr>
          <a:xfrm>
            <a:off x="445779" y="8023829"/>
            <a:ext cx="497228" cy="468637"/>
            <a:chOff x="445779" y="8023829"/>
            <a:chExt cx="497228" cy="468637"/>
          </a:xfrm>
        </p:grpSpPr>
        <p:pic>
          <p:nvPicPr>
            <p:cNvPr id="113" name="Object 112"/>
            <p:cNvPicPr>
              <a:picLocks noChangeAspect="1"/>
            </p:cNvPicPr>
            <p:nvPr/>
          </p:nvPicPr>
          <p:blipFill>
            <a:blip r:embed="rId10" cstate="print"/>
            <a:stretch>
              <a:fillRect/>
            </a:stretch>
          </p:blipFill>
          <p:spPr>
            <a:xfrm>
              <a:off x="445779" y="8023829"/>
              <a:ext cx="497228" cy="468637"/>
            </a:xfrm>
            <a:prstGeom prst="rect">
              <a:avLst/>
            </a:prstGeom>
          </p:spPr>
        </p:pic>
      </p:grpSp>
      <p:pic>
        <p:nvPicPr>
          <p:cNvPr id="4" name="그림 3">
            <a:extLst>
              <a:ext uri="{FF2B5EF4-FFF2-40B4-BE49-F238E27FC236}">
                <a16:creationId xmlns:a16="http://schemas.microsoft.com/office/drawing/2014/main" id="{CDBCF657-A3D5-C665-5027-5C81FF43041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317425" y="4141514"/>
            <a:ext cx="9677839" cy="6221908"/>
          </a:xfrm>
          <a:prstGeom prst="rect">
            <a:avLst/>
          </a:prstGeom>
        </p:spPr>
      </p:pic>
      <p:sp>
        <p:nvSpPr>
          <p:cNvPr id="2" name="직사각형 1">
            <a:extLst>
              <a:ext uri="{FF2B5EF4-FFF2-40B4-BE49-F238E27FC236}">
                <a16:creationId xmlns:a16="http://schemas.microsoft.com/office/drawing/2014/main" id="{14A6983C-DE7E-4C6A-89AB-C617A5CB1142}"/>
              </a:ext>
            </a:extLst>
          </p:cNvPr>
          <p:cNvSpPr/>
          <p:nvPr/>
        </p:nvSpPr>
        <p:spPr>
          <a:xfrm>
            <a:off x="8486257" y="4309921"/>
            <a:ext cx="2727460" cy="2130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화살표 연결선 10">
            <a:extLst>
              <a:ext uri="{FF2B5EF4-FFF2-40B4-BE49-F238E27FC236}">
                <a16:creationId xmlns:a16="http://schemas.microsoft.com/office/drawing/2014/main" id="{B01EAD5A-C7E2-BDA1-DC11-F1106487C5A3}"/>
              </a:ext>
            </a:extLst>
          </p:cNvPr>
          <p:cNvCxnSpPr>
            <a:cxnSpLocks/>
          </p:cNvCxnSpPr>
          <p:nvPr/>
        </p:nvCxnSpPr>
        <p:spPr>
          <a:xfrm flipV="1">
            <a:off x="11390986" y="3599254"/>
            <a:ext cx="2074460" cy="1364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타원 13">
            <a:extLst>
              <a:ext uri="{FF2B5EF4-FFF2-40B4-BE49-F238E27FC236}">
                <a16:creationId xmlns:a16="http://schemas.microsoft.com/office/drawing/2014/main" id="{022C866A-AA65-5818-84EE-85A4462019D3}"/>
              </a:ext>
            </a:extLst>
          </p:cNvPr>
          <p:cNvSpPr/>
          <p:nvPr/>
        </p:nvSpPr>
        <p:spPr>
          <a:xfrm>
            <a:off x="13529883" y="1742712"/>
            <a:ext cx="2803507" cy="2619858"/>
          </a:xfrm>
          <a:prstGeom prst="ellipse">
            <a:avLst/>
          </a:prstGeom>
          <a:blipFill dpi="0" rotWithShape="1">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화살표 연결선 15">
            <a:extLst>
              <a:ext uri="{FF2B5EF4-FFF2-40B4-BE49-F238E27FC236}">
                <a16:creationId xmlns:a16="http://schemas.microsoft.com/office/drawing/2014/main" id="{A10B73B0-7D3F-2A29-8685-A373A22A4216}"/>
              </a:ext>
            </a:extLst>
          </p:cNvPr>
          <p:cNvCxnSpPr/>
          <p:nvPr/>
        </p:nvCxnSpPr>
        <p:spPr>
          <a:xfrm>
            <a:off x="12784347" y="2510475"/>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4BF1582-EB00-AD2C-BC22-4220416720ED}"/>
              </a:ext>
            </a:extLst>
          </p:cNvPr>
          <p:cNvCxnSpPr/>
          <p:nvPr/>
        </p:nvCxnSpPr>
        <p:spPr>
          <a:xfrm flipH="1">
            <a:off x="6590581" y="2793787"/>
            <a:ext cx="620055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직선 화살표 연결선 21">
            <a:extLst>
              <a:ext uri="{FF2B5EF4-FFF2-40B4-BE49-F238E27FC236}">
                <a16:creationId xmlns:a16="http://schemas.microsoft.com/office/drawing/2014/main" id="{55E26F50-55FD-C0C9-7A46-2941B7771171}"/>
              </a:ext>
            </a:extLst>
          </p:cNvPr>
          <p:cNvCxnSpPr/>
          <p:nvPr/>
        </p:nvCxnSpPr>
        <p:spPr>
          <a:xfrm>
            <a:off x="6625087" y="3135262"/>
            <a:ext cx="614200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0" name="타원 49">
            <a:extLst>
              <a:ext uri="{FF2B5EF4-FFF2-40B4-BE49-F238E27FC236}">
                <a16:creationId xmlns:a16="http://schemas.microsoft.com/office/drawing/2014/main" id="{1F1C1D26-906E-52E4-4D4C-EE6A169859CF}"/>
              </a:ext>
            </a:extLst>
          </p:cNvPr>
          <p:cNvSpPr/>
          <p:nvPr/>
        </p:nvSpPr>
        <p:spPr>
          <a:xfrm>
            <a:off x="3233035" y="2013386"/>
            <a:ext cx="3026827" cy="2219331"/>
          </a:xfrm>
          <a:prstGeom prst="ellipse">
            <a:avLst/>
          </a:prstGeom>
          <a:blipFill dpi="0" rotWithShape="1">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화살표 연결선 24">
            <a:extLst>
              <a:ext uri="{FF2B5EF4-FFF2-40B4-BE49-F238E27FC236}">
                <a16:creationId xmlns:a16="http://schemas.microsoft.com/office/drawing/2014/main" id="{FCF75FA2-B837-EA0C-8D19-1385BE5D6F3D}"/>
              </a:ext>
            </a:extLst>
          </p:cNvPr>
          <p:cNvCxnSpPr/>
          <p:nvPr/>
        </p:nvCxnSpPr>
        <p:spPr>
          <a:xfrm>
            <a:off x="6014635" y="3993171"/>
            <a:ext cx="1713550" cy="171355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직선 화살표 연결선 26">
            <a:extLst>
              <a:ext uri="{FF2B5EF4-FFF2-40B4-BE49-F238E27FC236}">
                <a16:creationId xmlns:a16="http://schemas.microsoft.com/office/drawing/2014/main" id="{A41A3BCC-932F-9E36-84FD-C13DD604BCCB}"/>
              </a:ext>
            </a:extLst>
          </p:cNvPr>
          <p:cNvCxnSpPr/>
          <p:nvPr/>
        </p:nvCxnSpPr>
        <p:spPr>
          <a:xfrm flipH="1" flipV="1">
            <a:off x="6360450" y="3817583"/>
            <a:ext cx="1557826" cy="1557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타원 27">
            <a:extLst>
              <a:ext uri="{FF2B5EF4-FFF2-40B4-BE49-F238E27FC236}">
                <a16:creationId xmlns:a16="http://schemas.microsoft.com/office/drawing/2014/main" id="{CEF4B3AB-2BE9-CC8B-212E-097A3C84977E}"/>
              </a:ext>
            </a:extLst>
          </p:cNvPr>
          <p:cNvSpPr/>
          <p:nvPr/>
        </p:nvSpPr>
        <p:spPr>
          <a:xfrm>
            <a:off x="8236004" y="8023829"/>
            <a:ext cx="3227966" cy="2049467"/>
          </a:xfrm>
          <a:prstGeom prst="ellipse">
            <a:avLst/>
          </a:prstGeom>
          <a:blipFill dpi="0" rotWithShape="1">
            <a:blip r:embed="rId1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0" name="직선 화살표 연결선 29">
            <a:extLst>
              <a:ext uri="{FF2B5EF4-FFF2-40B4-BE49-F238E27FC236}">
                <a16:creationId xmlns:a16="http://schemas.microsoft.com/office/drawing/2014/main" id="{8D02F06B-B417-20B7-BD69-19D531425568}"/>
              </a:ext>
            </a:extLst>
          </p:cNvPr>
          <p:cNvCxnSpPr>
            <a:cxnSpLocks/>
          </p:cNvCxnSpPr>
          <p:nvPr/>
        </p:nvCxnSpPr>
        <p:spPr>
          <a:xfrm flipV="1">
            <a:off x="9827937" y="6732650"/>
            <a:ext cx="0" cy="105629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직선 화살표 연결선 33">
            <a:extLst>
              <a:ext uri="{FF2B5EF4-FFF2-40B4-BE49-F238E27FC236}">
                <a16:creationId xmlns:a16="http://schemas.microsoft.com/office/drawing/2014/main" id="{9F346B27-E10C-39CB-D960-1CB622D1D468}"/>
              </a:ext>
            </a:extLst>
          </p:cNvPr>
          <p:cNvCxnSpPr>
            <a:cxnSpLocks/>
          </p:cNvCxnSpPr>
          <p:nvPr/>
        </p:nvCxnSpPr>
        <p:spPr>
          <a:xfrm flipH="1" flipV="1">
            <a:off x="5028081" y="4408305"/>
            <a:ext cx="3548967" cy="368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직선 화살표 연결선 8">
            <a:extLst>
              <a:ext uri="{FF2B5EF4-FFF2-40B4-BE49-F238E27FC236}">
                <a16:creationId xmlns:a16="http://schemas.microsoft.com/office/drawing/2014/main" id="{D9E25E77-025A-14F3-CC28-DC85A52D8C54}"/>
              </a:ext>
            </a:extLst>
          </p:cNvPr>
          <p:cNvCxnSpPr>
            <a:cxnSpLocks/>
          </p:cNvCxnSpPr>
          <p:nvPr/>
        </p:nvCxnSpPr>
        <p:spPr>
          <a:xfrm>
            <a:off x="4787644" y="4680982"/>
            <a:ext cx="3537098" cy="364390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2071DC26-1BFD-AAD3-19E7-87B6C514AC35}"/>
              </a:ext>
            </a:extLst>
          </p:cNvPr>
          <p:cNvSpPr txBox="1"/>
          <p:nvPr/>
        </p:nvSpPr>
        <p:spPr>
          <a:xfrm>
            <a:off x="8130708" y="2384662"/>
            <a:ext cx="3120304" cy="369332"/>
          </a:xfrm>
          <a:prstGeom prst="rect">
            <a:avLst/>
          </a:prstGeom>
          <a:noFill/>
        </p:spPr>
        <p:txBody>
          <a:bodyPr wrap="square" rtlCol="0">
            <a:spAutoFit/>
          </a:bodyPr>
          <a:lstStyle/>
          <a:p>
            <a:pPr algn="ctr"/>
            <a:r>
              <a:rPr lang="ko-KR" altLang="en-US" dirty="0">
                <a:latin typeface="에스코어 드림 4 Regular" panose="020B0503030302020204" pitchFamily="34" charset="-127"/>
                <a:ea typeface="에스코어 드림 4 Regular" panose="020B0503030302020204" pitchFamily="34" charset="-127"/>
              </a:rPr>
              <a:t>요리사에 대한 리뷰</a:t>
            </a:r>
          </a:p>
        </p:txBody>
      </p:sp>
      <p:sp>
        <p:nvSpPr>
          <p:cNvPr id="54" name="TextBox 53">
            <a:extLst>
              <a:ext uri="{FF2B5EF4-FFF2-40B4-BE49-F238E27FC236}">
                <a16:creationId xmlns:a16="http://schemas.microsoft.com/office/drawing/2014/main" id="{AFDB893F-0A85-736C-3456-5E9847072450}"/>
              </a:ext>
            </a:extLst>
          </p:cNvPr>
          <p:cNvSpPr txBox="1"/>
          <p:nvPr/>
        </p:nvSpPr>
        <p:spPr>
          <a:xfrm>
            <a:off x="8130708" y="3269169"/>
            <a:ext cx="3120304" cy="369332"/>
          </a:xfrm>
          <a:prstGeom prst="rect">
            <a:avLst/>
          </a:prstGeom>
          <a:noFill/>
        </p:spPr>
        <p:txBody>
          <a:bodyPr wrap="square" rtlCol="0">
            <a:spAutoFit/>
          </a:bodyPr>
          <a:lstStyle/>
          <a:p>
            <a:pPr algn="ctr"/>
            <a:r>
              <a:rPr lang="ko-KR" altLang="en-US" dirty="0" err="1">
                <a:latin typeface="에스코어 드림 4 Regular" panose="020B0503030302020204" pitchFamily="34" charset="-127"/>
                <a:ea typeface="에스코어 드림 4 Regular" panose="020B0503030302020204" pitchFamily="34" charset="-127"/>
              </a:rPr>
              <a:t>고퀄리티</a:t>
            </a:r>
            <a:r>
              <a:rPr lang="ko-KR" altLang="en-US" dirty="0">
                <a:latin typeface="에스코어 드림 4 Regular" panose="020B0503030302020204" pitchFamily="34" charset="-127"/>
                <a:ea typeface="에스코어 드림 4 Regular" panose="020B0503030302020204" pitchFamily="34" charset="-127"/>
              </a:rPr>
              <a:t> 식사 제공</a:t>
            </a:r>
          </a:p>
        </p:txBody>
      </p:sp>
      <p:sp>
        <p:nvSpPr>
          <p:cNvPr id="17" name="TextBox 16">
            <a:extLst>
              <a:ext uri="{FF2B5EF4-FFF2-40B4-BE49-F238E27FC236}">
                <a16:creationId xmlns:a16="http://schemas.microsoft.com/office/drawing/2014/main" id="{13DF419D-3B12-7A7C-CAE3-636E03D52E54}"/>
              </a:ext>
            </a:extLst>
          </p:cNvPr>
          <p:cNvSpPr txBox="1"/>
          <p:nvPr/>
        </p:nvSpPr>
        <p:spPr>
          <a:xfrm rot="19566970">
            <a:off x="11587051" y="4373643"/>
            <a:ext cx="1923306" cy="369332"/>
          </a:xfrm>
          <a:prstGeom prst="rect">
            <a:avLst/>
          </a:prstGeom>
          <a:noFill/>
        </p:spPr>
        <p:txBody>
          <a:bodyPr wrap="square" rtlCol="0">
            <a:spAutoFit/>
          </a:bodyPr>
          <a:lstStyle/>
          <a:p>
            <a:pPr algn="ctr"/>
            <a:r>
              <a:rPr lang="ko-KR" altLang="en-US" dirty="0">
                <a:latin typeface="에스코어 드림 4 Regular" panose="020B0503030302020204" pitchFamily="34" charset="-127"/>
                <a:ea typeface="에스코어 드림 4 Regular" panose="020B0503030302020204" pitchFamily="34" charset="-127"/>
              </a:rPr>
              <a:t>요리사 매칭</a:t>
            </a:r>
          </a:p>
        </p:txBody>
      </p:sp>
      <p:sp>
        <p:nvSpPr>
          <p:cNvPr id="18" name="TextBox 17">
            <a:extLst>
              <a:ext uri="{FF2B5EF4-FFF2-40B4-BE49-F238E27FC236}">
                <a16:creationId xmlns:a16="http://schemas.microsoft.com/office/drawing/2014/main" id="{048C0EED-3ADF-4D16-71C9-483DC33897BC}"/>
              </a:ext>
            </a:extLst>
          </p:cNvPr>
          <p:cNvSpPr txBox="1"/>
          <p:nvPr/>
        </p:nvSpPr>
        <p:spPr>
          <a:xfrm>
            <a:off x="9881522" y="7159340"/>
            <a:ext cx="1332195" cy="369332"/>
          </a:xfrm>
          <a:prstGeom prst="rect">
            <a:avLst/>
          </a:prstGeom>
          <a:noFill/>
        </p:spPr>
        <p:txBody>
          <a:bodyPr wrap="square" rtlCol="0">
            <a:spAutoFit/>
          </a:bodyPr>
          <a:lstStyle/>
          <a:p>
            <a:r>
              <a:rPr lang="ko-KR" altLang="en-US" dirty="0">
                <a:latin typeface="에스코어 드림 4 Regular" panose="020B0503030302020204" pitchFamily="34" charset="-127"/>
                <a:ea typeface="에스코어 드림 4 Regular" panose="020B0503030302020204" pitchFamily="34" charset="-127"/>
              </a:rPr>
              <a:t>수수료</a:t>
            </a:r>
          </a:p>
        </p:txBody>
      </p:sp>
      <p:sp>
        <p:nvSpPr>
          <p:cNvPr id="19" name="TextBox 18">
            <a:extLst>
              <a:ext uri="{FF2B5EF4-FFF2-40B4-BE49-F238E27FC236}">
                <a16:creationId xmlns:a16="http://schemas.microsoft.com/office/drawing/2014/main" id="{F1C41B71-CF12-43B5-705C-B6CED0CF77AC}"/>
              </a:ext>
            </a:extLst>
          </p:cNvPr>
          <p:cNvSpPr txBox="1"/>
          <p:nvPr/>
        </p:nvSpPr>
        <p:spPr>
          <a:xfrm rot="2625240">
            <a:off x="6459085" y="4050633"/>
            <a:ext cx="1785609" cy="646331"/>
          </a:xfrm>
          <a:prstGeom prst="rect">
            <a:avLst/>
          </a:prstGeom>
          <a:noFill/>
        </p:spPr>
        <p:txBody>
          <a:bodyPr wrap="square" rtlCol="0">
            <a:spAutoFit/>
          </a:bodyPr>
          <a:lstStyle/>
          <a:p>
            <a:pPr algn="ctr"/>
            <a:r>
              <a:rPr lang="ko-KR" altLang="en-US" dirty="0">
                <a:latin typeface="에스코어 드림 4 Regular" panose="020B0503030302020204" pitchFamily="34" charset="-127"/>
                <a:ea typeface="에스코어 드림 4 Regular" panose="020B0503030302020204" pitchFamily="34" charset="-127"/>
              </a:rPr>
              <a:t>요리사에게 보험제공</a:t>
            </a:r>
          </a:p>
        </p:txBody>
      </p:sp>
      <p:sp>
        <p:nvSpPr>
          <p:cNvPr id="59" name="TextBox 58">
            <a:extLst>
              <a:ext uri="{FF2B5EF4-FFF2-40B4-BE49-F238E27FC236}">
                <a16:creationId xmlns:a16="http://schemas.microsoft.com/office/drawing/2014/main" id="{96AE4383-9B8D-C0B7-CC76-8D34E85D415A}"/>
              </a:ext>
            </a:extLst>
          </p:cNvPr>
          <p:cNvSpPr txBox="1"/>
          <p:nvPr/>
        </p:nvSpPr>
        <p:spPr>
          <a:xfrm rot="2625240">
            <a:off x="5750035" y="4775296"/>
            <a:ext cx="1785609" cy="369332"/>
          </a:xfrm>
          <a:prstGeom prst="rect">
            <a:avLst/>
          </a:prstGeom>
          <a:noFill/>
        </p:spPr>
        <p:txBody>
          <a:bodyPr wrap="square" rtlCol="0">
            <a:spAutoFit/>
          </a:bodyPr>
          <a:lstStyle/>
          <a:p>
            <a:pPr algn="ctr"/>
            <a:r>
              <a:rPr lang="ko-KR" altLang="en-US" dirty="0">
                <a:latin typeface="에스코어 드림 4 Regular" panose="020B0503030302020204" pitchFamily="34" charset="-127"/>
                <a:ea typeface="에스코어 드림 4 Regular" panose="020B0503030302020204" pitchFamily="34" charset="-127"/>
              </a:rPr>
              <a:t>수수료</a:t>
            </a:r>
          </a:p>
        </p:txBody>
      </p:sp>
      <p:sp>
        <p:nvSpPr>
          <p:cNvPr id="21" name="TextBox 20">
            <a:extLst>
              <a:ext uri="{FF2B5EF4-FFF2-40B4-BE49-F238E27FC236}">
                <a16:creationId xmlns:a16="http://schemas.microsoft.com/office/drawing/2014/main" id="{8F22E842-AA02-10FD-65D9-4AD30FDCA0EF}"/>
              </a:ext>
            </a:extLst>
          </p:cNvPr>
          <p:cNvSpPr txBox="1"/>
          <p:nvPr/>
        </p:nvSpPr>
        <p:spPr>
          <a:xfrm rot="2771696">
            <a:off x="4716354" y="6497373"/>
            <a:ext cx="3257042" cy="369332"/>
          </a:xfrm>
          <a:prstGeom prst="rect">
            <a:avLst/>
          </a:prstGeom>
          <a:noFill/>
        </p:spPr>
        <p:txBody>
          <a:bodyPr wrap="square" rtlCol="0">
            <a:spAutoFit/>
          </a:bodyPr>
          <a:lstStyle/>
          <a:p>
            <a:pPr algn="ctr"/>
            <a:r>
              <a:rPr lang="ko-KR" altLang="en-US" dirty="0">
                <a:latin typeface="에스코어 드림 4 Regular" panose="020B0503030302020204" pitchFamily="34" charset="-127"/>
                <a:ea typeface="에스코어 드림 4 Regular" panose="020B0503030302020204" pitchFamily="34" charset="-127"/>
              </a:rPr>
              <a:t>업체에 대한 리뷰</a:t>
            </a:r>
          </a:p>
        </p:txBody>
      </p:sp>
      <p:sp>
        <p:nvSpPr>
          <p:cNvPr id="61" name="TextBox 60">
            <a:extLst>
              <a:ext uri="{FF2B5EF4-FFF2-40B4-BE49-F238E27FC236}">
                <a16:creationId xmlns:a16="http://schemas.microsoft.com/office/drawing/2014/main" id="{B272460E-0B2B-B8AF-E7CD-456A2BA8412E}"/>
              </a:ext>
            </a:extLst>
          </p:cNvPr>
          <p:cNvSpPr txBox="1"/>
          <p:nvPr/>
        </p:nvSpPr>
        <p:spPr>
          <a:xfrm rot="2771696">
            <a:off x="5341723" y="5929427"/>
            <a:ext cx="3257042" cy="369332"/>
          </a:xfrm>
          <a:prstGeom prst="rect">
            <a:avLst/>
          </a:prstGeom>
          <a:noFill/>
        </p:spPr>
        <p:txBody>
          <a:bodyPr wrap="square" rtlCol="0">
            <a:spAutoFit/>
          </a:bodyPr>
          <a:lstStyle/>
          <a:p>
            <a:pPr algn="ctr"/>
            <a:r>
              <a:rPr lang="ko-KR" altLang="en-US" dirty="0" err="1">
                <a:latin typeface="에스코어 드림 4 Regular" panose="020B0503030302020204" pitchFamily="34" charset="-127"/>
                <a:ea typeface="에스코어 드림 4 Regular" panose="020B0503030302020204" pitchFamily="34" charset="-127"/>
              </a:rPr>
              <a:t>싼가격에</a:t>
            </a:r>
            <a:r>
              <a:rPr lang="ko-KR" altLang="en-US" dirty="0">
                <a:latin typeface="에스코어 드림 4 Regular" panose="020B0503030302020204" pitchFamily="34" charset="-127"/>
                <a:ea typeface="에스코어 드림 4 Regular" panose="020B0503030302020204" pitchFamily="34" charset="-127"/>
              </a:rPr>
              <a:t> 식재료 제공</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grpSp>
        <p:nvGrpSpPr>
          <p:cNvPr id="1001" name="그룹 1001"/>
          <p:cNvGrpSpPr/>
          <p:nvPr/>
        </p:nvGrpSpPr>
        <p:grpSpPr>
          <a:xfrm>
            <a:off x="2138416" y="6616769"/>
            <a:ext cx="7277720" cy="2407074"/>
            <a:chOff x="2138416" y="6616769"/>
            <a:chExt cx="7277720" cy="2407074"/>
          </a:xfrm>
        </p:grpSpPr>
        <p:pic>
          <p:nvPicPr>
            <p:cNvPr id="3" name="Object 2"/>
            <p:cNvPicPr>
              <a:picLocks noChangeAspect="1"/>
            </p:cNvPicPr>
            <p:nvPr/>
          </p:nvPicPr>
          <p:blipFill>
            <a:blip r:embed="rId2" cstate="print"/>
            <a:stretch>
              <a:fillRect/>
            </a:stretch>
          </p:blipFill>
          <p:spPr>
            <a:xfrm>
              <a:off x="2138416" y="6616769"/>
              <a:ext cx="7277720" cy="2407074"/>
            </a:xfrm>
            <a:prstGeom prst="rect">
              <a:avLst/>
            </a:prstGeom>
          </p:spPr>
        </p:pic>
      </p:grpSp>
      <p:sp>
        <p:nvSpPr>
          <p:cNvPr id="5" name="Object 5"/>
          <p:cNvSpPr txBox="1"/>
          <p:nvPr/>
        </p:nvSpPr>
        <p:spPr>
          <a:xfrm>
            <a:off x="2998238" y="7484769"/>
            <a:ext cx="8626795" cy="1550565"/>
          </a:xfrm>
          <a:prstGeom prst="rect">
            <a:avLst/>
          </a:prstGeom>
          <a:noFill/>
        </p:spPr>
        <p:txBody>
          <a:bodyPr wrap="square" rtlCol="0" anchor="t">
            <a:spAutoFit/>
          </a:bodyPr>
          <a:lstStyle/>
          <a:p>
            <a:r>
              <a:rPr lang="en-US" sz="1800" dirty="0" err="1">
                <a:solidFill>
                  <a:srgbClr val="000000"/>
                </a:solidFill>
                <a:latin typeface="Noto Sans CJK KR DemiLight" pitchFamily="34" charset="0"/>
                <a:cs typeface="Noto Sans CJK KR DemiLight" pitchFamily="34" charset="0"/>
              </a:rPr>
              <a:t>현재</a:t>
            </a:r>
            <a:r>
              <a:rPr lang="en-US" sz="1800" dirty="0">
                <a:solidFill>
                  <a:srgbClr val="000000"/>
                </a:solidFill>
                <a:latin typeface="Noto Sans CJK KR DemiLight" pitchFamily="34" charset="0"/>
                <a:cs typeface="Noto Sans CJK KR DemiLight" pitchFamily="34" charset="0"/>
              </a:rPr>
              <a:t> </a:t>
            </a:r>
            <a:r>
              <a:rPr lang="en-US" sz="1800" dirty="0" err="1">
                <a:solidFill>
                  <a:srgbClr val="000000"/>
                </a:solidFill>
                <a:latin typeface="Noto Sans CJK KR DemiLight" pitchFamily="34" charset="0"/>
                <a:cs typeface="Noto Sans CJK KR DemiLight" pitchFamily="34" charset="0"/>
              </a:rPr>
              <a:t>미리스토어에</a:t>
            </a:r>
            <a:r>
              <a:rPr lang="en-US" sz="1800" dirty="0">
                <a:solidFill>
                  <a:srgbClr val="000000"/>
                </a:solidFill>
                <a:latin typeface="Noto Sans CJK KR DemiLight" pitchFamily="34" charset="0"/>
                <a:cs typeface="Noto Sans CJK KR DemiLight" pitchFamily="34" charset="0"/>
              </a:rPr>
              <a:t> </a:t>
            </a:r>
            <a:r>
              <a:rPr lang="en-US" sz="1800" dirty="0" err="1">
                <a:solidFill>
                  <a:srgbClr val="000000"/>
                </a:solidFill>
                <a:latin typeface="Noto Sans CJK KR DemiLight" pitchFamily="34" charset="0"/>
                <a:cs typeface="Noto Sans CJK KR DemiLight" pitchFamily="34" charset="0"/>
              </a:rPr>
              <a:t>입점돼있으며</a:t>
            </a:r>
            <a:r>
              <a:rPr lang="en-US" sz="1800" dirty="0">
                <a:solidFill>
                  <a:srgbClr val="000000"/>
                </a:solidFill>
                <a:latin typeface="Noto Sans CJK KR DemiLight" pitchFamily="34" charset="0"/>
                <a:cs typeface="Noto Sans CJK KR DemiLight" pitchFamily="34" charset="0"/>
              </a:rPr>
              <a:t>, </a:t>
            </a:r>
            <a:r>
              <a:rPr lang="en-US" sz="1800" dirty="0" err="1">
                <a:solidFill>
                  <a:srgbClr val="000000"/>
                </a:solidFill>
                <a:latin typeface="Noto Sans CJK KR DemiLight" pitchFamily="34" charset="0"/>
                <a:cs typeface="Noto Sans CJK KR DemiLight" pitchFamily="34" charset="0"/>
              </a:rPr>
              <a:t>하반기</a:t>
            </a:r>
            <a:r>
              <a:rPr lang="en-US" sz="1800" dirty="0">
                <a:solidFill>
                  <a:srgbClr val="000000"/>
                </a:solidFill>
                <a:latin typeface="Noto Sans CJK KR DemiLight" pitchFamily="34" charset="0"/>
                <a:cs typeface="Noto Sans CJK KR DemiLight" pitchFamily="34" charset="0"/>
              </a:rPr>
              <a:t> </a:t>
            </a:r>
            <a:r>
              <a:rPr lang="en-US" sz="1800" dirty="0" err="1">
                <a:solidFill>
                  <a:srgbClr val="000000"/>
                </a:solidFill>
                <a:latin typeface="Noto Sans CJK KR DemiLight" pitchFamily="34" charset="0"/>
                <a:cs typeface="Noto Sans CJK KR DemiLight" pitchFamily="34" charset="0"/>
              </a:rPr>
              <a:t>미리몰</a:t>
            </a:r>
            <a:r>
              <a:rPr lang="en-US" sz="1800" dirty="0">
                <a:solidFill>
                  <a:srgbClr val="000000"/>
                </a:solidFill>
                <a:latin typeface="Noto Sans CJK KR DemiLight" pitchFamily="34" charset="0"/>
                <a:cs typeface="Noto Sans CJK KR DemiLight" pitchFamily="34" charset="0"/>
              </a:rPr>
              <a:t> </a:t>
            </a:r>
            <a:r>
              <a:rPr lang="en-US" sz="1800" dirty="0" err="1">
                <a:solidFill>
                  <a:srgbClr val="000000"/>
                </a:solidFill>
                <a:latin typeface="Noto Sans CJK KR DemiLight" pitchFamily="34" charset="0"/>
                <a:cs typeface="Noto Sans CJK KR DemiLight" pitchFamily="34" charset="0"/>
              </a:rPr>
              <a:t>입점예정</a:t>
            </a:r>
            <a:endParaRPr lang="en-US" sz="1800" dirty="0">
              <a:solidFill>
                <a:srgbClr val="000000"/>
              </a:solidFill>
              <a:latin typeface="Noto Sans CJK KR DemiLight" pitchFamily="34" charset="0"/>
              <a:cs typeface="Noto Sans CJK KR DemiLight" pitchFamily="34" charset="0"/>
            </a:endParaRPr>
          </a:p>
          <a:p>
            <a:r>
              <a:rPr lang="en-US" sz="1800" dirty="0" err="1">
                <a:solidFill>
                  <a:srgbClr val="000000"/>
                </a:solidFill>
                <a:latin typeface="Noto Sans CJK KR DemiLight" pitchFamily="34" charset="0"/>
                <a:cs typeface="Noto Sans CJK KR DemiLight" pitchFamily="34" charset="0"/>
              </a:rPr>
              <a:t>미리스토어와</a:t>
            </a:r>
            <a:r>
              <a:rPr lang="en-US" sz="1800" dirty="0">
                <a:solidFill>
                  <a:srgbClr val="000000"/>
                </a:solidFill>
                <a:latin typeface="Noto Sans CJK KR DemiLight" pitchFamily="34" charset="0"/>
                <a:cs typeface="Noto Sans CJK KR DemiLight" pitchFamily="34" charset="0"/>
              </a:rPr>
              <a:t> </a:t>
            </a:r>
            <a:r>
              <a:rPr lang="en-US" sz="1800" dirty="0" err="1">
                <a:solidFill>
                  <a:srgbClr val="000000"/>
                </a:solidFill>
                <a:latin typeface="Noto Sans CJK KR DemiLight" pitchFamily="34" charset="0"/>
                <a:cs typeface="Noto Sans CJK KR DemiLight" pitchFamily="34" charset="0"/>
              </a:rPr>
              <a:t>연계하여</a:t>
            </a:r>
            <a:r>
              <a:rPr lang="en-US" sz="1800" dirty="0">
                <a:solidFill>
                  <a:srgbClr val="000000"/>
                </a:solidFill>
                <a:latin typeface="Noto Sans CJK KR DemiLight" pitchFamily="34" charset="0"/>
                <a:cs typeface="Noto Sans CJK KR DemiLight" pitchFamily="34" charset="0"/>
              </a:rPr>
              <a:t> </a:t>
            </a:r>
            <a:r>
              <a:rPr lang="en-US" sz="1800" dirty="0" err="1">
                <a:solidFill>
                  <a:srgbClr val="000000"/>
                </a:solidFill>
                <a:latin typeface="Noto Sans CJK KR DemiLight" pitchFamily="34" charset="0"/>
                <a:cs typeface="Noto Sans CJK KR DemiLight" pitchFamily="34" charset="0"/>
              </a:rPr>
              <a:t>온라인</a:t>
            </a:r>
            <a:r>
              <a:rPr lang="en-US" sz="1800" dirty="0">
                <a:solidFill>
                  <a:srgbClr val="000000"/>
                </a:solidFill>
                <a:latin typeface="Noto Sans CJK KR DemiLight" pitchFamily="34" charset="0"/>
                <a:cs typeface="Noto Sans CJK KR DemiLight" pitchFamily="34" charset="0"/>
              </a:rPr>
              <a:t> </a:t>
            </a:r>
            <a:r>
              <a:rPr lang="en-US" sz="1800" dirty="0" err="1">
                <a:solidFill>
                  <a:srgbClr val="000000"/>
                </a:solidFill>
                <a:latin typeface="Noto Sans CJK KR DemiLight" pitchFamily="34" charset="0"/>
                <a:cs typeface="Noto Sans CJK KR DemiLight" pitchFamily="34" charset="0"/>
              </a:rPr>
              <a:t>상품</a:t>
            </a:r>
            <a:r>
              <a:rPr lang="en-US" sz="1800" dirty="0">
                <a:solidFill>
                  <a:srgbClr val="000000"/>
                </a:solidFill>
                <a:latin typeface="Noto Sans CJK KR DemiLight" pitchFamily="34" charset="0"/>
                <a:cs typeface="Noto Sans CJK KR DemiLight" pitchFamily="34" charset="0"/>
              </a:rPr>
              <a:t> </a:t>
            </a:r>
            <a:r>
              <a:rPr lang="en-US" sz="1800" dirty="0" err="1">
                <a:solidFill>
                  <a:srgbClr val="000000"/>
                </a:solidFill>
                <a:latin typeface="Noto Sans CJK KR DemiLight" pitchFamily="34" charset="0"/>
                <a:cs typeface="Noto Sans CJK KR DemiLight" pitchFamily="34" charset="0"/>
              </a:rPr>
              <a:t>구매</a:t>
            </a:r>
            <a:r>
              <a:rPr lang="en-US" sz="1800" dirty="0">
                <a:solidFill>
                  <a:srgbClr val="000000"/>
                </a:solidFill>
                <a:latin typeface="Noto Sans CJK KR DemiLight" pitchFamily="34" charset="0"/>
                <a:cs typeface="Noto Sans CJK KR DemiLight" pitchFamily="34" charset="0"/>
              </a:rPr>
              <a:t> 후 </a:t>
            </a:r>
            <a:r>
              <a:rPr lang="en-US" sz="1800" dirty="0" err="1">
                <a:solidFill>
                  <a:srgbClr val="000000"/>
                </a:solidFill>
                <a:latin typeface="Noto Sans CJK KR DemiLight" pitchFamily="34" charset="0"/>
                <a:cs typeface="Noto Sans CJK KR DemiLight" pitchFamily="34" charset="0"/>
              </a:rPr>
              <a:t>바로</a:t>
            </a:r>
            <a:r>
              <a:rPr lang="en-US" sz="1800" dirty="0">
                <a:solidFill>
                  <a:srgbClr val="000000"/>
                </a:solidFill>
                <a:latin typeface="Noto Sans CJK KR DemiLight" pitchFamily="34" charset="0"/>
                <a:cs typeface="Noto Sans CJK KR DemiLight" pitchFamily="34" charset="0"/>
              </a:rPr>
              <a:t> </a:t>
            </a:r>
            <a:r>
              <a:rPr lang="en-US" sz="1800" dirty="0" err="1">
                <a:solidFill>
                  <a:srgbClr val="000000"/>
                </a:solidFill>
                <a:latin typeface="Noto Sans CJK KR DemiLight" pitchFamily="34" charset="0"/>
                <a:cs typeface="Noto Sans CJK KR DemiLight" pitchFamily="34" charset="0"/>
              </a:rPr>
              <a:t>배달받아볼</a:t>
            </a:r>
            <a:r>
              <a:rPr lang="en-US" sz="1800" dirty="0">
                <a:solidFill>
                  <a:srgbClr val="000000"/>
                </a:solidFill>
                <a:latin typeface="Noto Sans CJK KR DemiLight" pitchFamily="34" charset="0"/>
                <a:cs typeface="Noto Sans CJK KR DemiLight" pitchFamily="34" charset="0"/>
              </a:rPr>
              <a:t> 수 </a:t>
            </a:r>
            <a:r>
              <a:rPr lang="en-US" sz="1800" dirty="0" err="1">
                <a:solidFill>
                  <a:srgbClr val="000000"/>
                </a:solidFill>
                <a:latin typeface="Noto Sans CJK KR DemiLight" pitchFamily="34" charset="0"/>
                <a:cs typeface="Noto Sans CJK KR DemiLight" pitchFamily="34" charset="0"/>
              </a:rPr>
              <a:t>있는</a:t>
            </a:r>
            <a:r>
              <a:rPr lang="en-US" sz="1800" dirty="0">
                <a:solidFill>
                  <a:srgbClr val="000000"/>
                </a:solidFill>
                <a:latin typeface="Noto Sans CJK KR DemiLight" pitchFamily="34" charset="0"/>
                <a:cs typeface="Noto Sans CJK KR DemiLight" pitchFamily="34" charset="0"/>
              </a:rPr>
              <a:t> '</a:t>
            </a:r>
            <a:r>
              <a:rPr lang="en-US" sz="1800" dirty="0" err="1">
                <a:solidFill>
                  <a:srgbClr val="000000"/>
                </a:solidFill>
                <a:latin typeface="Noto Sans CJK KR DemiLight" pitchFamily="34" charset="0"/>
                <a:cs typeface="Noto Sans CJK KR DemiLight" pitchFamily="34" charset="0"/>
              </a:rPr>
              <a:t>미리딜리버리</a:t>
            </a:r>
            <a:r>
              <a:rPr lang="en-US" sz="1800" dirty="0">
                <a:solidFill>
                  <a:srgbClr val="000000"/>
                </a:solidFill>
                <a:latin typeface="Noto Sans CJK KR DemiLight" pitchFamily="34" charset="0"/>
                <a:cs typeface="Noto Sans CJK KR DemiLight" pitchFamily="34" charset="0"/>
              </a:rPr>
              <a:t>' </a:t>
            </a:r>
            <a:r>
              <a:rPr lang="en-US" sz="1800" dirty="0" err="1">
                <a:solidFill>
                  <a:srgbClr val="000000"/>
                </a:solidFill>
                <a:latin typeface="Noto Sans CJK KR DemiLight" pitchFamily="34" charset="0"/>
                <a:cs typeface="Noto Sans CJK KR DemiLight" pitchFamily="34" charset="0"/>
              </a:rPr>
              <a:t>서비스</a:t>
            </a:r>
            <a:r>
              <a:rPr lang="en-US" sz="1800" dirty="0">
                <a:solidFill>
                  <a:srgbClr val="000000"/>
                </a:solidFill>
                <a:latin typeface="Noto Sans CJK KR DemiLight" pitchFamily="34" charset="0"/>
                <a:cs typeface="Noto Sans CJK KR DemiLight" pitchFamily="34" charset="0"/>
              </a:rPr>
              <a:t> </a:t>
            </a:r>
            <a:r>
              <a:rPr lang="en-US" sz="1800" dirty="0" err="1">
                <a:solidFill>
                  <a:srgbClr val="000000"/>
                </a:solidFill>
                <a:latin typeface="Noto Sans CJK KR DemiLight" pitchFamily="34" charset="0"/>
                <a:cs typeface="Noto Sans CJK KR DemiLight" pitchFamily="34" charset="0"/>
              </a:rPr>
              <a:t>추진</a:t>
            </a:r>
            <a:r>
              <a:rPr lang="en-US" sz="1800" dirty="0">
                <a:solidFill>
                  <a:srgbClr val="000000"/>
                </a:solidFill>
                <a:latin typeface="Noto Sans CJK KR DemiLight" pitchFamily="34" charset="0"/>
                <a:cs typeface="Noto Sans CJK KR DemiLight" pitchFamily="34" charset="0"/>
              </a:rPr>
              <a:t> </a:t>
            </a:r>
            <a:r>
              <a:rPr lang="en-US" sz="1800" dirty="0" err="1">
                <a:solidFill>
                  <a:srgbClr val="000000"/>
                </a:solidFill>
                <a:latin typeface="Noto Sans CJK KR DemiLight" pitchFamily="34" charset="0"/>
                <a:cs typeface="Noto Sans CJK KR DemiLight" pitchFamily="34" charset="0"/>
              </a:rPr>
              <a:t>기획</a:t>
            </a:r>
            <a:endParaRPr lang="en-US" dirty="0"/>
          </a:p>
        </p:txBody>
      </p:sp>
      <p:grpSp>
        <p:nvGrpSpPr>
          <p:cNvPr id="1002" name="그룹 1002"/>
          <p:cNvGrpSpPr/>
          <p:nvPr/>
        </p:nvGrpSpPr>
        <p:grpSpPr>
          <a:xfrm>
            <a:off x="2805117" y="7569559"/>
            <a:ext cx="106561" cy="106561"/>
            <a:chOff x="2805117" y="7569559"/>
            <a:chExt cx="106561" cy="106561"/>
          </a:xfrm>
        </p:grpSpPr>
        <p:pic>
          <p:nvPicPr>
            <p:cNvPr id="7" name="Object 6"/>
            <p:cNvPicPr>
              <a:picLocks noChangeAspect="1"/>
            </p:cNvPicPr>
            <p:nvPr/>
          </p:nvPicPr>
          <p:blipFill>
            <a:blip r:embed="rId3" cstate="print"/>
            <a:stretch>
              <a:fillRect/>
            </a:stretch>
          </p:blipFill>
          <p:spPr>
            <a:xfrm>
              <a:off x="2805117" y="7569559"/>
              <a:ext cx="106561" cy="106561"/>
            </a:xfrm>
            <a:prstGeom prst="rect">
              <a:avLst/>
            </a:prstGeom>
          </p:spPr>
        </p:pic>
      </p:grpSp>
      <p:grpSp>
        <p:nvGrpSpPr>
          <p:cNvPr id="1003" name="그룹 1003"/>
          <p:cNvGrpSpPr/>
          <p:nvPr/>
        </p:nvGrpSpPr>
        <p:grpSpPr>
          <a:xfrm>
            <a:off x="2805117" y="7927010"/>
            <a:ext cx="106561" cy="106561"/>
            <a:chOff x="2805117" y="7927010"/>
            <a:chExt cx="106561" cy="106561"/>
          </a:xfrm>
        </p:grpSpPr>
        <p:pic>
          <p:nvPicPr>
            <p:cNvPr id="10" name="Object 9"/>
            <p:cNvPicPr>
              <a:picLocks noChangeAspect="1"/>
            </p:cNvPicPr>
            <p:nvPr/>
          </p:nvPicPr>
          <p:blipFill>
            <a:blip r:embed="rId3" cstate="print"/>
            <a:stretch>
              <a:fillRect/>
            </a:stretch>
          </p:blipFill>
          <p:spPr>
            <a:xfrm>
              <a:off x="2805117" y="7927010"/>
              <a:ext cx="106561" cy="106561"/>
            </a:xfrm>
            <a:prstGeom prst="rect">
              <a:avLst/>
            </a:prstGeom>
          </p:spPr>
        </p:pic>
      </p:grpSp>
      <p:grpSp>
        <p:nvGrpSpPr>
          <p:cNvPr id="1004" name="그룹 1004"/>
          <p:cNvGrpSpPr/>
          <p:nvPr/>
        </p:nvGrpSpPr>
        <p:grpSpPr>
          <a:xfrm>
            <a:off x="4153383" y="6402056"/>
            <a:ext cx="3529586" cy="556036"/>
            <a:chOff x="4153383" y="6402056"/>
            <a:chExt cx="3529586" cy="556036"/>
          </a:xfrm>
        </p:grpSpPr>
        <p:pic>
          <p:nvPicPr>
            <p:cNvPr id="13" name="Object 12"/>
            <p:cNvPicPr>
              <a:picLocks noChangeAspect="1"/>
            </p:cNvPicPr>
            <p:nvPr/>
          </p:nvPicPr>
          <p:blipFill>
            <a:blip r:embed="rId4" cstate="print"/>
            <a:stretch>
              <a:fillRect/>
            </a:stretch>
          </p:blipFill>
          <p:spPr>
            <a:xfrm>
              <a:off x="4153383" y="6402056"/>
              <a:ext cx="3529586" cy="556036"/>
            </a:xfrm>
            <a:prstGeom prst="rect">
              <a:avLst/>
            </a:prstGeom>
          </p:spPr>
        </p:pic>
      </p:grpSp>
      <p:sp>
        <p:nvSpPr>
          <p:cNvPr id="15" name="Object 15"/>
          <p:cNvSpPr txBox="1"/>
          <p:nvPr/>
        </p:nvSpPr>
        <p:spPr>
          <a:xfrm>
            <a:off x="4028640" y="6525471"/>
            <a:ext cx="3912887" cy="478612"/>
          </a:xfrm>
          <a:prstGeom prst="rect">
            <a:avLst/>
          </a:prstGeom>
          <a:noFill/>
        </p:spPr>
        <p:txBody>
          <a:bodyPr wrap="square" rtlCol="0" anchor="t">
            <a:spAutoFit/>
          </a:bodyPr>
          <a:lstStyle/>
          <a:p>
            <a:pPr algn="ctr"/>
            <a:r>
              <a:rPr lang="en-US" sz="1800" b="1">
                <a:solidFill>
                  <a:srgbClr val="568A35"/>
                </a:solidFill>
                <a:latin typeface="Thasadith" pitchFamily="34" charset="0"/>
                <a:cs typeface="Thasadith" pitchFamily="34" charset="0"/>
              </a:rPr>
              <a:t>PLACE</a:t>
            </a:r>
            <a:endParaRPr lang="en-US"/>
          </a:p>
        </p:txBody>
      </p:sp>
      <p:grpSp>
        <p:nvGrpSpPr>
          <p:cNvPr id="1005" name="그룹 1005"/>
          <p:cNvGrpSpPr/>
          <p:nvPr/>
        </p:nvGrpSpPr>
        <p:grpSpPr>
          <a:xfrm>
            <a:off x="3871583" y="6202845"/>
            <a:ext cx="885714" cy="885714"/>
            <a:chOff x="3871583" y="6202845"/>
            <a:chExt cx="885714" cy="885714"/>
          </a:xfrm>
        </p:grpSpPr>
        <p:grpSp>
          <p:nvGrpSpPr>
            <p:cNvPr id="1006" name="그룹 1006"/>
            <p:cNvGrpSpPr/>
            <p:nvPr/>
          </p:nvGrpSpPr>
          <p:grpSpPr>
            <a:xfrm>
              <a:off x="3871583" y="6202845"/>
              <a:ext cx="885714" cy="885714"/>
              <a:chOff x="3871583" y="6202845"/>
              <a:chExt cx="885714" cy="885714"/>
            </a:xfrm>
          </p:grpSpPr>
          <p:pic>
            <p:nvPicPr>
              <p:cNvPr id="18" name="Object 17"/>
              <p:cNvPicPr>
                <a:picLocks noChangeAspect="1"/>
              </p:cNvPicPr>
              <p:nvPr/>
            </p:nvPicPr>
            <p:blipFill>
              <a:blip r:embed="rId5" cstate="print"/>
              <a:stretch>
                <a:fillRect/>
              </a:stretch>
            </p:blipFill>
            <p:spPr>
              <a:xfrm>
                <a:off x="3871583" y="6202845"/>
                <a:ext cx="885714" cy="885714"/>
              </a:xfrm>
              <a:prstGeom prst="rect">
                <a:avLst/>
              </a:prstGeom>
            </p:spPr>
          </p:pic>
        </p:grpSp>
        <p:grpSp>
          <p:nvGrpSpPr>
            <p:cNvPr id="1007" name="그룹 1007"/>
            <p:cNvGrpSpPr/>
            <p:nvPr/>
          </p:nvGrpSpPr>
          <p:grpSpPr>
            <a:xfrm>
              <a:off x="3999254" y="6314268"/>
              <a:ext cx="628652" cy="628652"/>
              <a:chOff x="3999254" y="6314268"/>
              <a:chExt cx="628652" cy="628652"/>
            </a:xfrm>
          </p:grpSpPr>
          <p:pic>
            <p:nvPicPr>
              <p:cNvPr id="21" name="Object 20"/>
              <p:cNvPicPr>
                <a:picLocks noChangeAspect="1"/>
              </p:cNvPicPr>
              <p:nvPr/>
            </p:nvPicPr>
            <p:blipFill>
              <a:blip r:embed="rId6" cstate="print"/>
              <a:stretch>
                <a:fillRect/>
              </a:stretch>
            </p:blipFill>
            <p:spPr>
              <a:xfrm>
                <a:off x="3999254" y="6314268"/>
                <a:ext cx="628652" cy="628652"/>
              </a:xfrm>
              <a:prstGeom prst="rect">
                <a:avLst/>
              </a:prstGeom>
            </p:spPr>
          </p:pic>
        </p:grpSp>
      </p:grpSp>
      <p:grpSp>
        <p:nvGrpSpPr>
          <p:cNvPr id="1008" name="그룹 1008"/>
          <p:cNvGrpSpPr/>
          <p:nvPr/>
        </p:nvGrpSpPr>
        <p:grpSpPr>
          <a:xfrm>
            <a:off x="10104431" y="3202713"/>
            <a:ext cx="7277720" cy="2407074"/>
            <a:chOff x="10104431" y="3202713"/>
            <a:chExt cx="7277720" cy="2407074"/>
          </a:xfrm>
        </p:grpSpPr>
        <p:pic>
          <p:nvPicPr>
            <p:cNvPr id="25" name="Object 24"/>
            <p:cNvPicPr>
              <a:picLocks noChangeAspect="1"/>
            </p:cNvPicPr>
            <p:nvPr/>
          </p:nvPicPr>
          <p:blipFill>
            <a:blip r:embed="rId2" cstate="print"/>
            <a:stretch>
              <a:fillRect/>
            </a:stretch>
          </p:blipFill>
          <p:spPr>
            <a:xfrm>
              <a:off x="10104431" y="3202713"/>
              <a:ext cx="7277720" cy="2407074"/>
            </a:xfrm>
            <a:prstGeom prst="rect">
              <a:avLst/>
            </a:prstGeom>
          </p:spPr>
        </p:pic>
      </p:grpSp>
      <p:sp>
        <p:nvSpPr>
          <p:cNvPr id="27" name="Object 27"/>
          <p:cNvSpPr txBox="1"/>
          <p:nvPr/>
        </p:nvSpPr>
        <p:spPr>
          <a:xfrm>
            <a:off x="11209132" y="3990038"/>
            <a:ext cx="8626795" cy="1550565"/>
          </a:xfrm>
          <a:prstGeom prst="rect">
            <a:avLst/>
          </a:prstGeom>
          <a:noFill/>
        </p:spPr>
        <p:txBody>
          <a:bodyPr wrap="square" rtlCol="0" anchor="t">
            <a:spAutoFit/>
          </a:bodyPr>
          <a:lstStyle/>
          <a:p>
            <a:r>
              <a:rPr lang="en-US" sz="1800">
                <a:solidFill>
                  <a:srgbClr val="000000"/>
                </a:solidFill>
                <a:latin typeface="Noto Sans CJK KR DemiLight" pitchFamily="34" charset="0"/>
                <a:cs typeface="Noto Sans CJK KR DemiLight" pitchFamily="34" charset="0"/>
              </a:rPr>
              <a:t>경쟁사 대비 5% 저렴한 가격으로 임시 책정</a:t>
            </a:r>
          </a:p>
          <a:p>
            <a:r>
              <a:rPr lang="en-US" sz="1800">
                <a:solidFill>
                  <a:srgbClr val="000000"/>
                </a:solidFill>
                <a:latin typeface="Noto Sans CJK KR DemiLight" pitchFamily="34" charset="0"/>
                <a:cs typeface="Noto Sans CJK KR DemiLight" pitchFamily="34" charset="0"/>
              </a:rPr>
              <a:t>소비자의 미리뷰티 가격 민감도 조사 진행 후 확정가 결정</a:t>
            </a:r>
          </a:p>
          <a:p>
            <a:r>
              <a:rPr lang="en-US" sz="1800">
                <a:solidFill>
                  <a:srgbClr val="000000"/>
                </a:solidFill>
                <a:latin typeface="Noto Sans CJK KR DemiLight" pitchFamily="34" charset="0"/>
                <a:cs typeface="Noto Sans CJK KR DemiLight" pitchFamily="34" charset="0"/>
              </a:rPr>
              <a:t>할인 이벤트 적극 활용</a:t>
            </a:r>
            <a:endParaRPr lang="en-US"/>
          </a:p>
        </p:txBody>
      </p:sp>
      <p:grpSp>
        <p:nvGrpSpPr>
          <p:cNvPr id="1009" name="그룹 1009"/>
          <p:cNvGrpSpPr/>
          <p:nvPr/>
        </p:nvGrpSpPr>
        <p:grpSpPr>
          <a:xfrm>
            <a:off x="11016050" y="4112915"/>
            <a:ext cx="106561" cy="106561"/>
            <a:chOff x="11016050" y="4112915"/>
            <a:chExt cx="106561" cy="106561"/>
          </a:xfrm>
        </p:grpSpPr>
        <p:pic>
          <p:nvPicPr>
            <p:cNvPr id="29" name="Object 28"/>
            <p:cNvPicPr>
              <a:picLocks noChangeAspect="1"/>
            </p:cNvPicPr>
            <p:nvPr/>
          </p:nvPicPr>
          <p:blipFill>
            <a:blip r:embed="rId3" cstate="print"/>
            <a:stretch>
              <a:fillRect/>
            </a:stretch>
          </p:blipFill>
          <p:spPr>
            <a:xfrm>
              <a:off x="11016050" y="4112915"/>
              <a:ext cx="106561" cy="106561"/>
            </a:xfrm>
            <a:prstGeom prst="rect">
              <a:avLst/>
            </a:prstGeom>
          </p:spPr>
        </p:pic>
      </p:grpSp>
      <p:grpSp>
        <p:nvGrpSpPr>
          <p:cNvPr id="1010" name="그룹 1010"/>
          <p:cNvGrpSpPr/>
          <p:nvPr/>
        </p:nvGrpSpPr>
        <p:grpSpPr>
          <a:xfrm>
            <a:off x="11016050" y="4470366"/>
            <a:ext cx="106561" cy="106561"/>
            <a:chOff x="11016050" y="4470366"/>
            <a:chExt cx="106561" cy="106561"/>
          </a:xfrm>
        </p:grpSpPr>
        <p:pic>
          <p:nvPicPr>
            <p:cNvPr id="32" name="Object 31"/>
            <p:cNvPicPr>
              <a:picLocks noChangeAspect="1"/>
            </p:cNvPicPr>
            <p:nvPr/>
          </p:nvPicPr>
          <p:blipFill>
            <a:blip r:embed="rId3" cstate="print"/>
            <a:stretch>
              <a:fillRect/>
            </a:stretch>
          </p:blipFill>
          <p:spPr>
            <a:xfrm>
              <a:off x="11016050" y="4470366"/>
              <a:ext cx="106561" cy="106561"/>
            </a:xfrm>
            <a:prstGeom prst="rect">
              <a:avLst/>
            </a:prstGeom>
          </p:spPr>
        </p:pic>
      </p:grpSp>
      <p:grpSp>
        <p:nvGrpSpPr>
          <p:cNvPr id="1011" name="그룹 1011"/>
          <p:cNvGrpSpPr/>
          <p:nvPr/>
        </p:nvGrpSpPr>
        <p:grpSpPr>
          <a:xfrm>
            <a:off x="11016050" y="4831089"/>
            <a:ext cx="106561" cy="106561"/>
            <a:chOff x="11016050" y="4831089"/>
            <a:chExt cx="106561" cy="106561"/>
          </a:xfrm>
        </p:grpSpPr>
        <p:pic>
          <p:nvPicPr>
            <p:cNvPr id="35" name="Object 34"/>
            <p:cNvPicPr>
              <a:picLocks noChangeAspect="1"/>
            </p:cNvPicPr>
            <p:nvPr/>
          </p:nvPicPr>
          <p:blipFill>
            <a:blip r:embed="rId3" cstate="print"/>
            <a:stretch>
              <a:fillRect/>
            </a:stretch>
          </p:blipFill>
          <p:spPr>
            <a:xfrm>
              <a:off x="11016050" y="4831089"/>
              <a:ext cx="106561" cy="106561"/>
            </a:xfrm>
            <a:prstGeom prst="rect">
              <a:avLst/>
            </a:prstGeom>
          </p:spPr>
        </p:pic>
      </p:grpSp>
      <p:grpSp>
        <p:nvGrpSpPr>
          <p:cNvPr id="1012" name="그룹 1012"/>
          <p:cNvGrpSpPr/>
          <p:nvPr/>
        </p:nvGrpSpPr>
        <p:grpSpPr>
          <a:xfrm>
            <a:off x="2138416" y="3202713"/>
            <a:ext cx="7277720" cy="2407074"/>
            <a:chOff x="2138416" y="3202713"/>
            <a:chExt cx="7277720" cy="2407074"/>
          </a:xfrm>
        </p:grpSpPr>
        <p:pic>
          <p:nvPicPr>
            <p:cNvPr id="38" name="Object 37"/>
            <p:cNvPicPr>
              <a:picLocks noChangeAspect="1"/>
            </p:cNvPicPr>
            <p:nvPr/>
          </p:nvPicPr>
          <p:blipFill>
            <a:blip r:embed="rId2" cstate="print"/>
            <a:stretch>
              <a:fillRect/>
            </a:stretch>
          </p:blipFill>
          <p:spPr>
            <a:xfrm>
              <a:off x="2138416" y="3202713"/>
              <a:ext cx="7277720" cy="2407074"/>
            </a:xfrm>
            <a:prstGeom prst="rect">
              <a:avLst/>
            </a:prstGeom>
          </p:spPr>
        </p:pic>
      </p:grpSp>
      <p:sp>
        <p:nvSpPr>
          <p:cNvPr id="40" name="Object 40"/>
          <p:cNvSpPr txBox="1"/>
          <p:nvPr/>
        </p:nvSpPr>
        <p:spPr>
          <a:xfrm>
            <a:off x="2998239" y="3990034"/>
            <a:ext cx="8626795" cy="1550565"/>
          </a:xfrm>
          <a:prstGeom prst="rect">
            <a:avLst/>
          </a:prstGeom>
          <a:noFill/>
        </p:spPr>
        <p:txBody>
          <a:bodyPr wrap="square" rtlCol="0" anchor="t">
            <a:spAutoFit/>
          </a:bodyPr>
          <a:lstStyle/>
          <a:p>
            <a:r>
              <a:rPr lang="en-US" sz="1800">
                <a:solidFill>
                  <a:srgbClr val="000000"/>
                </a:solidFill>
                <a:latin typeface="Noto Sans CJK KR DemiLight" pitchFamily="34" charset="0"/>
                <a:cs typeface="Noto Sans CJK KR DemiLight" pitchFamily="34" charset="0"/>
              </a:rPr>
              <a:t>제품 포장 패키지를 친환경 생분해 종이 재질로 변경</a:t>
            </a:r>
          </a:p>
          <a:p>
            <a:r>
              <a:rPr lang="en-US" sz="1800">
                <a:solidFill>
                  <a:srgbClr val="000000"/>
                </a:solidFill>
                <a:latin typeface="Noto Sans CJK KR DemiLight" pitchFamily="34" charset="0"/>
                <a:cs typeface="Noto Sans CJK KR DemiLight" pitchFamily="34" charset="0"/>
              </a:rPr>
              <a:t>제품 구성 중 플라스틱 스푼을 친환경 실리콘 스푼으로 변경</a:t>
            </a:r>
          </a:p>
          <a:p>
            <a:r>
              <a:rPr lang="en-US" sz="1800">
                <a:solidFill>
                  <a:srgbClr val="000000"/>
                </a:solidFill>
                <a:latin typeface="Noto Sans CJK KR DemiLight" pitchFamily="34" charset="0"/>
                <a:cs typeface="Noto Sans CJK KR DemiLight" pitchFamily="34" charset="0"/>
              </a:rPr>
              <a:t>'브러시 전용 서랍'을 만들어 볼 수 있도록 패키지 구조 변경</a:t>
            </a:r>
            <a:endParaRPr lang="en-US"/>
          </a:p>
        </p:txBody>
      </p:sp>
      <p:grpSp>
        <p:nvGrpSpPr>
          <p:cNvPr id="1013" name="그룹 1013"/>
          <p:cNvGrpSpPr/>
          <p:nvPr/>
        </p:nvGrpSpPr>
        <p:grpSpPr>
          <a:xfrm>
            <a:off x="2805117" y="4093868"/>
            <a:ext cx="106561" cy="106561"/>
            <a:chOff x="2805117" y="4093868"/>
            <a:chExt cx="106561" cy="106561"/>
          </a:xfrm>
        </p:grpSpPr>
        <p:pic>
          <p:nvPicPr>
            <p:cNvPr id="42" name="Object 41"/>
            <p:cNvPicPr>
              <a:picLocks noChangeAspect="1"/>
            </p:cNvPicPr>
            <p:nvPr/>
          </p:nvPicPr>
          <p:blipFill>
            <a:blip r:embed="rId3" cstate="print"/>
            <a:stretch>
              <a:fillRect/>
            </a:stretch>
          </p:blipFill>
          <p:spPr>
            <a:xfrm>
              <a:off x="2805117" y="4093868"/>
              <a:ext cx="106561" cy="106561"/>
            </a:xfrm>
            <a:prstGeom prst="rect">
              <a:avLst/>
            </a:prstGeom>
          </p:spPr>
        </p:pic>
      </p:grpSp>
      <p:grpSp>
        <p:nvGrpSpPr>
          <p:cNvPr id="1014" name="그룹 1014"/>
          <p:cNvGrpSpPr/>
          <p:nvPr/>
        </p:nvGrpSpPr>
        <p:grpSpPr>
          <a:xfrm>
            <a:off x="2805117" y="4451319"/>
            <a:ext cx="106561" cy="106561"/>
            <a:chOff x="2805117" y="4451319"/>
            <a:chExt cx="106561" cy="106561"/>
          </a:xfrm>
        </p:grpSpPr>
        <p:pic>
          <p:nvPicPr>
            <p:cNvPr id="45" name="Object 44"/>
            <p:cNvPicPr>
              <a:picLocks noChangeAspect="1"/>
            </p:cNvPicPr>
            <p:nvPr/>
          </p:nvPicPr>
          <p:blipFill>
            <a:blip r:embed="rId3" cstate="print"/>
            <a:stretch>
              <a:fillRect/>
            </a:stretch>
          </p:blipFill>
          <p:spPr>
            <a:xfrm>
              <a:off x="2805117" y="4451319"/>
              <a:ext cx="106561" cy="106561"/>
            </a:xfrm>
            <a:prstGeom prst="rect">
              <a:avLst/>
            </a:prstGeom>
          </p:spPr>
        </p:pic>
      </p:grpSp>
      <p:grpSp>
        <p:nvGrpSpPr>
          <p:cNvPr id="1015" name="그룹 1015"/>
          <p:cNvGrpSpPr/>
          <p:nvPr/>
        </p:nvGrpSpPr>
        <p:grpSpPr>
          <a:xfrm>
            <a:off x="2805117" y="4812041"/>
            <a:ext cx="106561" cy="106561"/>
            <a:chOff x="2805117" y="4812041"/>
            <a:chExt cx="106561" cy="106561"/>
          </a:xfrm>
        </p:grpSpPr>
        <p:pic>
          <p:nvPicPr>
            <p:cNvPr id="48" name="Object 47"/>
            <p:cNvPicPr>
              <a:picLocks noChangeAspect="1"/>
            </p:cNvPicPr>
            <p:nvPr/>
          </p:nvPicPr>
          <p:blipFill>
            <a:blip r:embed="rId3" cstate="print"/>
            <a:stretch>
              <a:fillRect/>
            </a:stretch>
          </p:blipFill>
          <p:spPr>
            <a:xfrm>
              <a:off x="2805117" y="4812041"/>
              <a:ext cx="106561" cy="106561"/>
            </a:xfrm>
            <a:prstGeom prst="rect">
              <a:avLst/>
            </a:prstGeom>
          </p:spPr>
        </p:pic>
      </p:grpSp>
      <p:grpSp>
        <p:nvGrpSpPr>
          <p:cNvPr id="1016" name="그룹 1016"/>
          <p:cNvGrpSpPr/>
          <p:nvPr/>
        </p:nvGrpSpPr>
        <p:grpSpPr>
          <a:xfrm>
            <a:off x="4167669" y="2924695"/>
            <a:ext cx="3529586" cy="556036"/>
            <a:chOff x="4167669" y="2924695"/>
            <a:chExt cx="3529586" cy="556036"/>
          </a:xfrm>
        </p:grpSpPr>
        <p:pic>
          <p:nvPicPr>
            <p:cNvPr id="51" name="Object 50"/>
            <p:cNvPicPr>
              <a:picLocks noChangeAspect="1"/>
            </p:cNvPicPr>
            <p:nvPr/>
          </p:nvPicPr>
          <p:blipFill>
            <a:blip r:embed="rId4" cstate="print"/>
            <a:stretch>
              <a:fillRect/>
            </a:stretch>
          </p:blipFill>
          <p:spPr>
            <a:xfrm>
              <a:off x="4167669" y="2924695"/>
              <a:ext cx="3529586" cy="556036"/>
            </a:xfrm>
            <a:prstGeom prst="rect">
              <a:avLst/>
            </a:prstGeom>
          </p:spPr>
        </p:pic>
      </p:grpSp>
      <p:sp>
        <p:nvSpPr>
          <p:cNvPr id="53" name="Object 53"/>
          <p:cNvSpPr txBox="1"/>
          <p:nvPr/>
        </p:nvSpPr>
        <p:spPr>
          <a:xfrm>
            <a:off x="4042923" y="2981111"/>
            <a:ext cx="3912887" cy="478612"/>
          </a:xfrm>
          <a:prstGeom prst="rect">
            <a:avLst/>
          </a:prstGeom>
          <a:noFill/>
        </p:spPr>
        <p:txBody>
          <a:bodyPr wrap="square" rtlCol="0" anchor="ctr">
            <a:spAutoFit/>
          </a:bodyPr>
          <a:lstStyle/>
          <a:p>
            <a:pPr algn="ctr"/>
            <a:r>
              <a:rPr lang="en-US" sz="1800" b="1">
                <a:solidFill>
                  <a:srgbClr val="568A35"/>
                </a:solidFill>
                <a:latin typeface="Thasadith" pitchFamily="34" charset="0"/>
                <a:cs typeface="Thasadith" pitchFamily="34" charset="0"/>
              </a:rPr>
              <a:t>PRODUCT</a:t>
            </a:r>
            <a:endParaRPr lang="en-US"/>
          </a:p>
        </p:txBody>
      </p:sp>
      <p:grpSp>
        <p:nvGrpSpPr>
          <p:cNvPr id="1017" name="그룹 1017"/>
          <p:cNvGrpSpPr/>
          <p:nvPr/>
        </p:nvGrpSpPr>
        <p:grpSpPr>
          <a:xfrm>
            <a:off x="3857297" y="2687389"/>
            <a:ext cx="888580" cy="888580"/>
            <a:chOff x="3857297" y="2687389"/>
            <a:chExt cx="888580" cy="888580"/>
          </a:xfrm>
        </p:grpSpPr>
        <p:grpSp>
          <p:nvGrpSpPr>
            <p:cNvPr id="1018" name="그룹 1018"/>
            <p:cNvGrpSpPr/>
            <p:nvPr/>
          </p:nvGrpSpPr>
          <p:grpSpPr>
            <a:xfrm>
              <a:off x="3857297" y="2687389"/>
              <a:ext cx="888580" cy="888580"/>
              <a:chOff x="3857297" y="2687389"/>
              <a:chExt cx="888580" cy="888580"/>
            </a:xfrm>
          </p:grpSpPr>
          <p:pic>
            <p:nvPicPr>
              <p:cNvPr id="56" name="Object 55"/>
              <p:cNvPicPr>
                <a:picLocks noChangeAspect="1"/>
              </p:cNvPicPr>
              <p:nvPr/>
            </p:nvPicPr>
            <p:blipFill>
              <a:blip r:embed="rId7" cstate="print"/>
              <a:stretch>
                <a:fillRect/>
              </a:stretch>
            </p:blipFill>
            <p:spPr>
              <a:xfrm>
                <a:off x="3857297" y="2687389"/>
                <a:ext cx="888580" cy="888580"/>
              </a:xfrm>
              <a:prstGeom prst="rect">
                <a:avLst/>
              </a:prstGeom>
            </p:spPr>
          </p:pic>
        </p:grpSp>
        <p:grpSp>
          <p:nvGrpSpPr>
            <p:cNvPr id="1019" name="그룹 1019"/>
            <p:cNvGrpSpPr/>
            <p:nvPr/>
          </p:nvGrpSpPr>
          <p:grpSpPr>
            <a:xfrm>
              <a:off x="4083487" y="2867515"/>
              <a:ext cx="437184" cy="471384"/>
              <a:chOff x="4083487" y="2867515"/>
              <a:chExt cx="437184" cy="471384"/>
            </a:xfrm>
          </p:grpSpPr>
          <p:pic>
            <p:nvPicPr>
              <p:cNvPr id="59" name="Object 58"/>
              <p:cNvPicPr>
                <a:picLocks noChangeAspect="1"/>
              </p:cNvPicPr>
              <p:nvPr/>
            </p:nvPicPr>
            <p:blipFill>
              <a:blip r:embed="rId8" cstate="print"/>
              <a:stretch>
                <a:fillRect/>
              </a:stretch>
            </p:blipFill>
            <p:spPr>
              <a:xfrm>
                <a:off x="4083487" y="2867515"/>
                <a:ext cx="437184" cy="471384"/>
              </a:xfrm>
              <a:prstGeom prst="rect">
                <a:avLst/>
              </a:prstGeom>
            </p:spPr>
          </p:pic>
        </p:grpSp>
      </p:grpSp>
      <p:grpSp>
        <p:nvGrpSpPr>
          <p:cNvPr id="1020" name="그룹 1020"/>
          <p:cNvGrpSpPr/>
          <p:nvPr/>
        </p:nvGrpSpPr>
        <p:grpSpPr>
          <a:xfrm>
            <a:off x="12124160" y="2924695"/>
            <a:ext cx="3529586" cy="556036"/>
            <a:chOff x="12124160" y="2924695"/>
            <a:chExt cx="3529586" cy="556036"/>
          </a:xfrm>
        </p:grpSpPr>
        <p:pic>
          <p:nvPicPr>
            <p:cNvPr id="63" name="Object 62"/>
            <p:cNvPicPr>
              <a:picLocks noChangeAspect="1"/>
            </p:cNvPicPr>
            <p:nvPr/>
          </p:nvPicPr>
          <p:blipFill>
            <a:blip r:embed="rId4" cstate="print"/>
            <a:stretch>
              <a:fillRect/>
            </a:stretch>
          </p:blipFill>
          <p:spPr>
            <a:xfrm>
              <a:off x="12124160" y="2924695"/>
              <a:ext cx="3529586" cy="556036"/>
            </a:xfrm>
            <a:prstGeom prst="rect">
              <a:avLst/>
            </a:prstGeom>
          </p:spPr>
        </p:pic>
      </p:grpSp>
      <p:sp>
        <p:nvSpPr>
          <p:cNvPr id="65" name="Object 65"/>
          <p:cNvSpPr txBox="1"/>
          <p:nvPr/>
        </p:nvSpPr>
        <p:spPr>
          <a:xfrm>
            <a:off x="11999415" y="2981107"/>
            <a:ext cx="3912887" cy="478612"/>
          </a:xfrm>
          <a:prstGeom prst="rect">
            <a:avLst/>
          </a:prstGeom>
          <a:noFill/>
        </p:spPr>
        <p:txBody>
          <a:bodyPr wrap="square" rtlCol="0" anchor="ctr">
            <a:spAutoFit/>
          </a:bodyPr>
          <a:lstStyle/>
          <a:p>
            <a:pPr algn="ctr"/>
            <a:r>
              <a:rPr lang="en-US" sz="1800" b="1">
                <a:solidFill>
                  <a:srgbClr val="568A35"/>
                </a:solidFill>
                <a:latin typeface="Thasadith" pitchFamily="34" charset="0"/>
                <a:cs typeface="Thasadith" pitchFamily="34" charset="0"/>
              </a:rPr>
              <a:t>PRICE</a:t>
            </a:r>
            <a:endParaRPr lang="en-US"/>
          </a:p>
        </p:txBody>
      </p:sp>
      <p:grpSp>
        <p:nvGrpSpPr>
          <p:cNvPr id="1021" name="그룹 1021"/>
          <p:cNvGrpSpPr/>
          <p:nvPr/>
        </p:nvGrpSpPr>
        <p:grpSpPr>
          <a:xfrm>
            <a:off x="11832836" y="2763579"/>
            <a:ext cx="885714" cy="885714"/>
            <a:chOff x="11832836" y="2763579"/>
            <a:chExt cx="885714" cy="885714"/>
          </a:xfrm>
        </p:grpSpPr>
        <p:grpSp>
          <p:nvGrpSpPr>
            <p:cNvPr id="1022" name="그룹 1022"/>
            <p:cNvGrpSpPr/>
            <p:nvPr/>
          </p:nvGrpSpPr>
          <p:grpSpPr>
            <a:xfrm>
              <a:off x="11832836" y="2763579"/>
              <a:ext cx="885714" cy="885714"/>
              <a:chOff x="11832836" y="2763579"/>
              <a:chExt cx="885714" cy="885714"/>
            </a:xfrm>
          </p:grpSpPr>
          <p:pic>
            <p:nvPicPr>
              <p:cNvPr id="68" name="Object 67"/>
              <p:cNvPicPr>
                <a:picLocks noChangeAspect="1"/>
              </p:cNvPicPr>
              <p:nvPr/>
            </p:nvPicPr>
            <p:blipFill>
              <a:blip r:embed="rId5" cstate="print"/>
              <a:stretch>
                <a:fillRect/>
              </a:stretch>
            </p:blipFill>
            <p:spPr>
              <a:xfrm>
                <a:off x="11832836" y="2763579"/>
                <a:ext cx="885714" cy="885714"/>
              </a:xfrm>
              <a:prstGeom prst="rect">
                <a:avLst/>
              </a:prstGeom>
            </p:spPr>
          </p:pic>
        </p:grpSp>
        <p:grpSp>
          <p:nvGrpSpPr>
            <p:cNvPr id="1023" name="그룹 1023"/>
            <p:cNvGrpSpPr/>
            <p:nvPr/>
          </p:nvGrpSpPr>
          <p:grpSpPr>
            <a:xfrm>
              <a:off x="12021541" y="3052068"/>
              <a:ext cx="508403" cy="314161"/>
              <a:chOff x="12021541" y="3052068"/>
              <a:chExt cx="508403" cy="314161"/>
            </a:xfrm>
          </p:grpSpPr>
          <p:pic>
            <p:nvPicPr>
              <p:cNvPr id="71" name="Object 70"/>
              <p:cNvPicPr>
                <a:picLocks noChangeAspect="1"/>
              </p:cNvPicPr>
              <p:nvPr/>
            </p:nvPicPr>
            <p:blipFill>
              <a:blip r:embed="rId9" cstate="print"/>
              <a:stretch>
                <a:fillRect/>
              </a:stretch>
            </p:blipFill>
            <p:spPr>
              <a:xfrm>
                <a:off x="12021541" y="3052068"/>
                <a:ext cx="508403" cy="314161"/>
              </a:xfrm>
              <a:prstGeom prst="rect">
                <a:avLst/>
              </a:prstGeom>
            </p:spPr>
          </p:pic>
        </p:grpSp>
      </p:grpSp>
      <p:grpSp>
        <p:nvGrpSpPr>
          <p:cNvPr id="1024" name="그룹 1024"/>
          <p:cNvGrpSpPr/>
          <p:nvPr/>
        </p:nvGrpSpPr>
        <p:grpSpPr>
          <a:xfrm>
            <a:off x="-198942" y="-158730"/>
            <a:ext cx="1639153" cy="10539683"/>
            <a:chOff x="-198942" y="-158730"/>
            <a:chExt cx="1639153" cy="10539683"/>
          </a:xfrm>
        </p:grpSpPr>
        <p:pic>
          <p:nvPicPr>
            <p:cNvPr id="75" name="Object 74"/>
            <p:cNvPicPr>
              <a:picLocks noChangeAspect="1"/>
            </p:cNvPicPr>
            <p:nvPr/>
          </p:nvPicPr>
          <p:blipFill>
            <a:blip r:embed="rId10" cstate="print"/>
            <a:stretch>
              <a:fillRect/>
            </a:stretch>
          </p:blipFill>
          <p:spPr>
            <a:xfrm>
              <a:off x="-198942" y="-158730"/>
              <a:ext cx="1639153" cy="10539683"/>
            </a:xfrm>
            <a:prstGeom prst="rect">
              <a:avLst/>
            </a:prstGeom>
          </p:spPr>
        </p:pic>
      </p:grpSp>
      <p:grpSp>
        <p:nvGrpSpPr>
          <p:cNvPr id="1025" name="그룹 1025"/>
          <p:cNvGrpSpPr/>
          <p:nvPr/>
        </p:nvGrpSpPr>
        <p:grpSpPr>
          <a:xfrm>
            <a:off x="10104431" y="6616769"/>
            <a:ext cx="7277720" cy="2407074"/>
            <a:chOff x="10104431" y="6616769"/>
            <a:chExt cx="7277720" cy="2407074"/>
          </a:xfrm>
        </p:grpSpPr>
        <p:pic>
          <p:nvPicPr>
            <p:cNvPr id="78" name="Object 77"/>
            <p:cNvPicPr>
              <a:picLocks noChangeAspect="1"/>
            </p:cNvPicPr>
            <p:nvPr/>
          </p:nvPicPr>
          <p:blipFill>
            <a:blip r:embed="rId2" cstate="print"/>
            <a:stretch>
              <a:fillRect/>
            </a:stretch>
          </p:blipFill>
          <p:spPr>
            <a:xfrm>
              <a:off x="10104431" y="6616769"/>
              <a:ext cx="7277720" cy="2407074"/>
            </a:xfrm>
            <a:prstGeom prst="rect">
              <a:avLst/>
            </a:prstGeom>
          </p:spPr>
        </p:pic>
      </p:grpSp>
      <p:sp>
        <p:nvSpPr>
          <p:cNvPr id="80" name="Object 80"/>
          <p:cNvSpPr txBox="1"/>
          <p:nvPr/>
        </p:nvSpPr>
        <p:spPr>
          <a:xfrm>
            <a:off x="11209152" y="7484769"/>
            <a:ext cx="8626795" cy="1550565"/>
          </a:xfrm>
          <a:prstGeom prst="rect">
            <a:avLst/>
          </a:prstGeom>
          <a:noFill/>
        </p:spPr>
        <p:txBody>
          <a:bodyPr wrap="square" rtlCol="0" anchor="t">
            <a:spAutoFit/>
          </a:bodyPr>
          <a:lstStyle/>
          <a:p>
            <a:r>
              <a:rPr lang="en-US" sz="1800">
                <a:solidFill>
                  <a:srgbClr val="000000"/>
                </a:solidFill>
                <a:latin typeface="Noto Sans CJK KR DemiLight" pitchFamily="34" charset="0"/>
                <a:cs typeface="Noto Sans CJK KR DemiLight" pitchFamily="34" charset="0"/>
              </a:rPr>
              <a:t>커뮤니티 배너 광고 활용하여 그린마케팅 전개</a:t>
            </a:r>
          </a:p>
          <a:p>
            <a:r>
              <a:rPr lang="en-US" sz="1800">
                <a:solidFill>
                  <a:srgbClr val="000000"/>
                </a:solidFill>
                <a:latin typeface="Noto Sans CJK KR DemiLight" pitchFamily="34" charset="0"/>
                <a:cs typeface="Noto Sans CJK KR DemiLight" pitchFamily="34" charset="0"/>
              </a:rPr>
              <a:t>환경 관련 지정일에 특별 할인 프로모션 진행</a:t>
            </a:r>
          </a:p>
          <a:p>
            <a:r>
              <a:rPr lang="en-US" sz="1800">
                <a:solidFill>
                  <a:srgbClr val="000000"/>
                </a:solidFill>
                <a:latin typeface="Noto Sans CJK KR DemiLight" pitchFamily="34" charset="0"/>
                <a:cs typeface="Noto Sans CJK KR DemiLight" pitchFamily="34" charset="0"/>
              </a:rPr>
              <a:t>구매 시 폐현수막을 활용한우산 및 에코백 증정</a:t>
            </a:r>
            <a:endParaRPr lang="en-US"/>
          </a:p>
        </p:txBody>
      </p:sp>
      <p:grpSp>
        <p:nvGrpSpPr>
          <p:cNvPr id="1026" name="그룹 1026"/>
          <p:cNvGrpSpPr/>
          <p:nvPr/>
        </p:nvGrpSpPr>
        <p:grpSpPr>
          <a:xfrm>
            <a:off x="11016030" y="7607654"/>
            <a:ext cx="106561" cy="106561"/>
            <a:chOff x="11016030" y="7607654"/>
            <a:chExt cx="106561" cy="106561"/>
          </a:xfrm>
        </p:grpSpPr>
        <p:pic>
          <p:nvPicPr>
            <p:cNvPr id="82" name="Object 81"/>
            <p:cNvPicPr>
              <a:picLocks noChangeAspect="1"/>
            </p:cNvPicPr>
            <p:nvPr/>
          </p:nvPicPr>
          <p:blipFill>
            <a:blip r:embed="rId3" cstate="print"/>
            <a:stretch>
              <a:fillRect/>
            </a:stretch>
          </p:blipFill>
          <p:spPr>
            <a:xfrm>
              <a:off x="11016030" y="7607654"/>
              <a:ext cx="106561" cy="106561"/>
            </a:xfrm>
            <a:prstGeom prst="rect">
              <a:avLst/>
            </a:prstGeom>
          </p:spPr>
        </p:pic>
      </p:grpSp>
      <p:grpSp>
        <p:nvGrpSpPr>
          <p:cNvPr id="1027" name="그룹 1027"/>
          <p:cNvGrpSpPr/>
          <p:nvPr/>
        </p:nvGrpSpPr>
        <p:grpSpPr>
          <a:xfrm>
            <a:off x="11016030" y="7965105"/>
            <a:ext cx="106561" cy="106561"/>
            <a:chOff x="11016030" y="7965105"/>
            <a:chExt cx="106561" cy="106561"/>
          </a:xfrm>
        </p:grpSpPr>
        <p:pic>
          <p:nvPicPr>
            <p:cNvPr id="85" name="Object 84"/>
            <p:cNvPicPr>
              <a:picLocks noChangeAspect="1"/>
            </p:cNvPicPr>
            <p:nvPr/>
          </p:nvPicPr>
          <p:blipFill>
            <a:blip r:embed="rId3" cstate="print"/>
            <a:stretch>
              <a:fillRect/>
            </a:stretch>
          </p:blipFill>
          <p:spPr>
            <a:xfrm>
              <a:off x="11016030" y="7965105"/>
              <a:ext cx="106561" cy="106561"/>
            </a:xfrm>
            <a:prstGeom prst="rect">
              <a:avLst/>
            </a:prstGeom>
          </p:spPr>
        </p:pic>
      </p:grpSp>
      <p:grpSp>
        <p:nvGrpSpPr>
          <p:cNvPr id="1028" name="그룹 1028"/>
          <p:cNvGrpSpPr/>
          <p:nvPr/>
        </p:nvGrpSpPr>
        <p:grpSpPr>
          <a:xfrm>
            <a:off x="11016030" y="8325828"/>
            <a:ext cx="106561" cy="106561"/>
            <a:chOff x="11016030" y="8325828"/>
            <a:chExt cx="106561" cy="106561"/>
          </a:xfrm>
        </p:grpSpPr>
        <p:pic>
          <p:nvPicPr>
            <p:cNvPr id="88" name="Object 87"/>
            <p:cNvPicPr>
              <a:picLocks noChangeAspect="1"/>
            </p:cNvPicPr>
            <p:nvPr/>
          </p:nvPicPr>
          <p:blipFill>
            <a:blip r:embed="rId3" cstate="print"/>
            <a:stretch>
              <a:fillRect/>
            </a:stretch>
          </p:blipFill>
          <p:spPr>
            <a:xfrm>
              <a:off x="11016030" y="8325828"/>
              <a:ext cx="106561" cy="106561"/>
            </a:xfrm>
            <a:prstGeom prst="rect">
              <a:avLst/>
            </a:prstGeom>
          </p:spPr>
        </p:pic>
      </p:grpSp>
      <p:grpSp>
        <p:nvGrpSpPr>
          <p:cNvPr id="1029" name="그룹 1029"/>
          <p:cNvGrpSpPr/>
          <p:nvPr/>
        </p:nvGrpSpPr>
        <p:grpSpPr>
          <a:xfrm>
            <a:off x="12128922" y="6378120"/>
            <a:ext cx="3529586" cy="556036"/>
            <a:chOff x="12128922" y="6378120"/>
            <a:chExt cx="3529586" cy="556036"/>
          </a:xfrm>
        </p:grpSpPr>
        <p:pic>
          <p:nvPicPr>
            <p:cNvPr id="91" name="Object 90"/>
            <p:cNvPicPr>
              <a:picLocks noChangeAspect="1"/>
            </p:cNvPicPr>
            <p:nvPr/>
          </p:nvPicPr>
          <p:blipFill>
            <a:blip r:embed="rId4" cstate="print"/>
            <a:stretch>
              <a:fillRect/>
            </a:stretch>
          </p:blipFill>
          <p:spPr>
            <a:xfrm>
              <a:off x="12128922" y="6378120"/>
              <a:ext cx="3529586" cy="556036"/>
            </a:xfrm>
            <a:prstGeom prst="rect">
              <a:avLst/>
            </a:prstGeom>
          </p:spPr>
        </p:pic>
      </p:grpSp>
      <p:sp>
        <p:nvSpPr>
          <p:cNvPr id="93" name="Object 93"/>
          <p:cNvSpPr txBox="1"/>
          <p:nvPr/>
        </p:nvSpPr>
        <p:spPr>
          <a:xfrm>
            <a:off x="12004177" y="6501535"/>
            <a:ext cx="3912887" cy="478612"/>
          </a:xfrm>
          <a:prstGeom prst="rect">
            <a:avLst/>
          </a:prstGeom>
          <a:noFill/>
        </p:spPr>
        <p:txBody>
          <a:bodyPr wrap="square" rtlCol="0" anchor="t">
            <a:spAutoFit/>
          </a:bodyPr>
          <a:lstStyle/>
          <a:p>
            <a:pPr algn="ctr"/>
            <a:r>
              <a:rPr lang="en-US" sz="1800" b="1">
                <a:solidFill>
                  <a:srgbClr val="568A35"/>
                </a:solidFill>
                <a:latin typeface="Thasadith" pitchFamily="34" charset="0"/>
                <a:cs typeface="Thasadith" pitchFamily="34" charset="0"/>
              </a:rPr>
              <a:t>PROMOTION</a:t>
            </a:r>
            <a:endParaRPr lang="en-US"/>
          </a:p>
        </p:txBody>
      </p:sp>
      <p:grpSp>
        <p:nvGrpSpPr>
          <p:cNvPr id="1030" name="그룹 1030"/>
          <p:cNvGrpSpPr/>
          <p:nvPr/>
        </p:nvGrpSpPr>
        <p:grpSpPr>
          <a:xfrm>
            <a:off x="11828074" y="6226528"/>
            <a:ext cx="885714" cy="885714"/>
            <a:chOff x="11828074" y="6226528"/>
            <a:chExt cx="885714" cy="885714"/>
          </a:xfrm>
        </p:grpSpPr>
        <p:grpSp>
          <p:nvGrpSpPr>
            <p:cNvPr id="1031" name="그룹 1031"/>
            <p:cNvGrpSpPr/>
            <p:nvPr/>
          </p:nvGrpSpPr>
          <p:grpSpPr>
            <a:xfrm>
              <a:off x="11828074" y="6226528"/>
              <a:ext cx="885714" cy="885714"/>
              <a:chOff x="11828074" y="6226528"/>
              <a:chExt cx="885714" cy="885714"/>
            </a:xfrm>
          </p:grpSpPr>
          <p:pic>
            <p:nvPicPr>
              <p:cNvPr id="96" name="Object 95"/>
              <p:cNvPicPr>
                <a:picLocks noChangeAspect="1"/>
              </p:cNvPicPr>
              <p:nvPr/>
            </p:nvPicPr>
            <p:blipFill>
              <a:blip r:embed="rId5" cstate="print"/>
              <a:stretch>
                <a:fillRect/>
              </a:stretch>
            </p:blipFill>
            <p:spPr>
              <a:xfrm>
                <a:off x="11828074" y="6226528"/>
                <a:ext cx="885714" cy="885714"/>
              </a:xfrm>
              <a:prstGeom prst="rect">
                <a:avLst/>
              </a:prstGeom>
            </p:spPr>
          </p:pic>
        </p:grpSp>
        <p:grpSp>
          <p:nvGrpSpPr>
            <p:cNvPr id="1032" name="그룹 1032"/>
            <p:cNvGrpSpPr/>
            <p:nvPr/>
          </p:nvGrpSpPr>
          <p:grpSpPr>
            <a:xfrm>
              <a:off x="11907966" y="6291894"/>
              <a:ext cx="726289" cy="726289"/>
              <a:chOff x="11907966" y="6291894"/>
              <a:chExt cx="726289" cy="726289"/>
            </a:xfrm>
          </p:grpSpPr>
          <p:pic>
            <p:nvPicPr>
              <p:cNvPr id="99" name="Object 98"/>
              <p:cNvPicPr>
                <a:picLocks noChangeAspect="1"/>
              </p:cNvPicPr>
              <p:nvPr/>
            </p:nvPicPr>
            <p:blipFill>
              <a:blip r:embed="rId11" cstate="print"/>
              <a:stretch>
                <a:fillRect/>
              </a:stretch>
            </p:blipFill>
            <p:spPr>
              <a:xfrm>
                <a:off x="11907966" y="6291894"/>
                <a:ext cx="726289" cy="726289"/>
              </a:xfrm>
              <a:prstGeom prst="rect">
                <a:avLst/>
              </a:prstGeom>
            </p:spPr>
          </p:pic>
        </p:grpSp>
      </p:grpSp>
      <p:sp>
        <p:nvSpPr>
          <p:cNvPr id="102" name="Object 102"/>
          <p:cNvSpPr txBox="1"/>
          <p:nvPr/>
        </p:nvSpPr>
        <p:spPr>
          <a:xfrm>
            <a:off x="2094410" y="774839"/>
            <a:ext cx="9710751" cy="984885"/>
          </a:xfrm>
          <a:prstGeom prst="rect">
            <a:avLst/>
          </a:prstGeom>
          <a:noFill/>
        </p:spPr>
        <p:txBody>
          <a:bodyPr wrap="square" rtlCol="0" anchor="t">
            <a:spAutoFit/>
          </a:bodyPr>
          <a:lstStyle/>
          <a:p>
            <a:r>
              <a:rPr lang="en-US" sz="5800" dirty="0">
                <a:solidFill>
                  <a:srgbClr val="3A3A3A"/>
                </a:solidFill>
                <a:latin typeface="KoPub돋움체 Bold" panose="02020603020101020101" pitchFamily="18" charset="-127"/>
                <a:ea typeface="KoPub돋움체 Bold" panose="02020603020101020101" pitchFamily="18" charset="-127"/>
              </a:rPr>
              <a:t>Marketing Strategy</a:t>
            </a:r>
          </a:p>
        </p:txBody>
      </p:sp>
      <p:sp>
        <p:nvSpPr>
          <p:cNvPr id="103" name="Object 103"/>
          <p:cNvSpPr txBox="1"/>
          <p:nvPr/>
        </p:nvSpPr>
        <p:spPr>
          <a:xfrm>
            <a:off x="2120600" y="1735638"/>
            <a:ext cx="11531315" cy="410283"/>
          </a:xfrm>
          <a:prstGeom prst="rect">
            <a:avLst/>
          </a:prstGeom>
          <a:noFill/>
        </p:spPr>
        <p:txBody>
          <a:bodyPr wrap="square" rtlCol="0" anchor="t">
            <a:spAutoFit/>
          </a:bodyPr>
          <a:lstStyle/>
          <a:p>
            <a:r>
              <a:rPr lang="en-US" sz="1400">
                <a:solidFill>
                  <a:srgbClr val="000000"/>
                </a:solidFill>
                <a:latin typeface="IBM Plex Sans KR" pitchFamily="34" charset="0"/>
                <a:cs typeface="IBM Plex Sans KR" pitchFamily="34" charset="0"/>
              </a:rPr>
              <a:t>미리뷰티 마케팅 4P mix전략</a:t>
            </a:r>
            <a:endParaRPr lang="en-US"/>
          </a:p>
        </p:txBody>
      </p:sp>
      <p:grpSp>
        <p:nvGrpSpPr>
          <p:cNvPr id="1033" name="그룹 1033"/>
          <p:cNvGrpSpPr/>
          <p:nvPr/>
        </p:nvGrpSpPr>
        <p:grpSpPr>
          <a:xfrm>
            <a:off x="-174475" y="5519381"/>
            <a:ext cx="1759077" cy="1168563"/>
            <a:chOff x="-174475" y="5519381"/>
            <a:chExt cx="1759077" cy="1168563"/>
          </a:xfrm>
        </p:grpSpPr>
        <p:pic>
          <p:nvPicPr>
            <p:cNvPr id="105" name="Object 104"/>
            <p:cNvPicPr>
              <a:picLocks noChangeAspect="1"/>
            </p:cNvPicPr>
            <p:nvPr/>
          </p:nvPicPr>
          <p:blipFill>
            <a:blip r:embed="rId12" cstate="print"/>
            <a:stretch>
              <a:fillRect/>
            </a:stretch>
          </p:blipFill>
          <p:spPr>
            <a:xfrm>
              <a:off x="-174475" y="5519381"/>
              <a:ext cx="1759077" cy="1168563"/>
            </a:xfrm>
            <a:prstGeom prst="rect">
              <a:avLst/>
            </a:prstGeom>
          </p:spPr>
        </p:pic>
      </p:grpSp>
      <p:grpSp>
        <p:nvGrpSpPr>
          <p:cNvPr id="1034" name="그룹 1034"/>
          <p:cNvGrpSpPr/>
          <p:nvPr/>
        </p:nvGrpSpPr>
        <p:grpSpPr>
          <a:xfrm>
            <a:off x="466470" y="2232403"/>
            <a:ext cx="467014" cy="561384"/>
            <a:chOff x="466470" y="2232403"/>
            <a:chExt cx="467014" cy="561384"/>
          </a:xfrm>
        </p:grpSpPr>
        <p:pic>
          <p:nvPicPr>
            <p:cNvPr id="108" name="Object 107"/>
            <p:cNvPicPr>
              <a:picLocks noChangeAspect="1"/>
            </p:cNvPicPr>
            <p:nvPr/>
          </p:nvPicPr>
          <p:blipFill>
            <a:blip r:embed="rId13" cstate="print"/>
            <a:stretch>
              <a:fillRect/>
            </a:stretch>
          </p:blipFill>
          <p:spPr>
            <a:xfrm>
              <a:off x="466470" y="2232403"/>
              <a:ext cx="467014" cy="561384"/>
            </a:xfrm>
            <a:prstGeom prst="rect">
              <a:avLst/>
            </a:prstGeom>
          </p:spPr>
        </p:pic>
      </p:grpSp>
      <p:grpSp>
        <p:nvGrpSpPr>
          <p:cNvPr id="1035" name="그룹 1035"/>
          <p:cNvGrpSpPr/>
          <p:nvPr/>
        </p:nvGrpSpPr>
        <p:grpSpPr>
          <a:xfrm>
            <a:off x="413647" y="5626449"/>
            <a:ext cx="602974" cy="626466"/>
            <a:chOff x="413647" y="5626449"/>
            <a:chExt cx="602974" cy="626466"/>
          </a:xfrm>
        </p:grpSpPr>
        <p:pic>
          <p:nvPicPr>
            <p:cNvPr id="111" name="Object 110"/>
            <p:cNvPicPr>
              <a:picLocks noChangeAspect="1"/>
            </p:cNvPicPr>
            <p:nvPr/>
          </p:nvPicPr>
          <p:blipFill>
            <a:blip r:embed="rId14" cstate="print"/>
            <a:stretch>
              <a:fillRect/>
            </a:stretch>
          </p:blipFill>
          <p:spPr>
            <a:xfrm>
              <a:off x="413647" y="5626449"/>
              <a:ext cx="602974" cy="626466"/>
            </a:xfrm>
            <a:prstGeom prst="rect">
              <a:avLst/>
            </a:prstGeom>
          </p:spPr>
        </p:pic>
      </p:grpSp>
      <p:grpSp>
        <p:nvGrpSpPr>
          <p:cNvPr id="1036" name="그룹 1036"/>
          <p:cNvGrpSpPr/>
          <p:nvPr/>
        </p:nvGrpSpPr>
        <p:grpSpPr>
          <a:xfrm>
            <a:off x="499923" y="1167492"/>
            <a:ext cx="459373" cy="390892"/>
            <a:chOff x="499923" y="1167492"/>
            <a:chExt cx="459373" cy="390892"/>
          </a:xfrm>
        </p:grpSpPr>
        <p:pic>
          <p:nvPicPr>
            <p:cNvPr id="114" name="Object 113"/>
            <p:cNvPicPr>
              <a:picLocks noChangeAspect="1"/>
            </p:cNvPicPr>
            <p:nvPr/>
          </p:nvPicPr>
          <p:blipFill>
            <a:blip r:embed="rId15" cstate="print"/>
            <a:stretch>
              <a:fillRect/>
            </a:stretch>
          </p:blipFill>
          <p:spPr>
            <a:xfrm>
              <a:off x="499923" y="1167492"/>
              <a:ext cx="459373" cy="390892"/>
            </a:xfrm>
            <a:prstGeom prst="rect">
              <a:avLst/>
            </a:prstGeom>
          </p:spPr>
        </p:pic>
      </p:grpSp>
      <p:sp>
        <p:nvSpPr>
          <p:cNvPr id="116" name="Object 116"/>
          <p:cNvSpPr txBox="1"/>
          <p:nvPr/>
        </p:nvSpPr>
        <p:spPr>
          <a:xfrm>
            <a:off x="-371126" y="1619730"/>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시장분석</a:t>
            </a:r>
            <a:endParaRPr lang="en-US"/>
          </a:p>
        </p:txBody>
      </p:sp>
      <p:sp>
        <p:nvSpPr>
          <p:cNvPr id="117" name="Object 117"/>
          <p:cNvSpPr txBox="1"/>
          <p:nvPr/>
        </p:nvSpPr>
        <p:spPr>
          <a:xfrm>
            <a:off x="-371126" y="2771835"/>
            <a:ext cx="2152381" cy="432132"/>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마케팅 현황</a:t>
            </a:r>
            <a:endParaRPr lang="en-US"/>
          </a:p>
        </p:txBody>
      </p:sp>
      <p:sp>
        <p:nvSpPr>
          <p:cNvPr id="118" name="Object 118"/>
          <p:cNvSpPr txBox="1"/>
          <p:nvPr/>
        </p:nvSpPr>
        <p:spPr>
          <a:xfrm>
            <a:off x="-371126" y="3913502"/>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전략제안</a:t>
            </a:r>
            <a:endParaRPr lang="en-US"/>
          </a:p>
        </p:txBody>
      </p:sp>
      <p:sp>
        <p:nvSpPr>
          <p:cNvPr id="119" name="Object 119"/>
          <p:cNvSpPr txBox="1"/>
          <p:nvPr/>
        </p:nvSpPr>
        <p:spPr>
          <a:xfrm>
            <a:off x="-371126" y="5076787"/>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컨셉도출</a:t>
            </a:r>
            <a:endParaRPr lang="en-US"/>
          </a:p>
        </p:txBody>
      </p:sp>
      <p:sp>
        <p:nvSpPr>
          <p:cNvPr id="120" name="Object 120"/>
          <p:cNvSpPr txBox="1"/>
          <p:nvPr/>
        </p:nvSpPr>
        <p:spPr>
          <a:xfrm>
            <a:off x="-371126" y="6246216"/>
            <a:ext cx="2152381" cy="396419"/>
          </a:xfrm>
          <a:prstGeom prst="rect">
            <a:avLst/>
          </a:prstGeom>
          <a:noFill/>
        </p:spPr>
        <p:txBody>
          <a:bodyPr wrap="square" rtlCol="0" anchor="ctr">
            <a:spAutoFit/>
          </a:bodyPr>
          <a:lstStyle/>
          <a:p>
            <a:pPr algn="ctr"/>
            <a:r>
              <a:rPr lang="en-US" sz="1500" kern="0" spc="-100">
                <a:solidFill>
                  <a:srgbClr val="C5D6B1"/>
                </a:solidFill>
                <a:latin typeface="IBM Plex Sans KR" pitchFamily="34" charset="0"/>
                <a:cs typeface="IBM Plex Sans KR" pitchFamily="34" charset="0"/>
              </a:rPr>
              <a:t>마케팅 전략</a:t>
            </a:r>
            <a:endParaRPr lang="en-US"/>
          </a:p>
        </p:txBody>
      </p:sp>
      <p:sp>
        <p:nvSpPr>
          <p:cNvPr id="121" name="Object 121"/>
          <p:cNvSpPr txBox="1"/>
          <p:nvPr/>
        </p:nvSpPr>
        <p:spPr>
          <a:xfrm>
            <a:off x="-371126" y="7392530"/>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프로모션</a:t>
            </a:r>
            <a:endParaRPr lang="en-US"/>
          </a:p>
        </p:txBody>
      </p:sp>
      <p:sp>
        <p:nvSpPr>
          <p:cNvPr id="122" name="Object 122"/>
          <p:cNvSpPr txBox="1"/>
          <p:nvPr/>
        </p:nvSpPr>
        <p:spPr>
          <a:xfrm>
            <a:off x="-371126" y="8524016"/>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기대효과</a:t>
            </a:r>
            <a:endParaRPr lang="en-US"/>
          </a:p>
        </p:txBody>
      </p:sp>
      <p:grpSp>
        <p:nvGrpSpPr>
          <p:cNvPr id="1037" name="그룹 1037"/>
          <p:cNvGrpSpPr/>
          <p:nvPr/>
        </p:nvGrpSpPr>
        <p:grpSpPr>
          <a:xfrm>
            <a:off x="477135" y="4528527"/>
            <a:ext cx="455857" cy="573119"/>
            <a:chOff x="477135" y="4528527"/>
            <a:chExt cx="455857" cy="573119"/>
          </a:xfrm>
        </p:grpSpPr>
        <p:pic>
          <p:nvPicPr>
            <p:cNvPr id="124" name="Object 123"/>
            <p:cNvPicPr>
              <a:picLocks noChangeAspect="1"/>
            </p:cNvPicPr>
            <p:nvPr/>
          </p:nvPicPr>
          <p:blipFill>
            <a:blip r:embed="rId16" cstate="print"/>
            <a:stretch>
              <a:fillRect/>
            </a:stretch>
          </p:blipFill>
          <p:spPr>
            <a:xfrm>
              <a:off x="477135" y="4528527"/>
              <a:ext cx="455857" cy="573119"/>
            </a:xfrm>
            <a:prstGeom prst="rect">
              <a:avLst/>
            </a:prstGeom>
          </p:spPr>
        </p:pic>
      </p:grpSp>
      <p:grpSp>
        <p:nvGrpSpPr>
          <p:cNvPr id="1038" name="그룹 1038"/>
          <p:cNvGrpSpPr/>
          <p:nvPr/>
        </p:nvGrpSpPr>
        <p:grpSpPr>
          <a:xfrm>
            <a:off x="328920" y="6732650"/>
            <a:ext cx="756456" cy="756456"/>
            <a:chOff x="328920" y="6732650"/>
            <a:chExt cx="756456" cy="756456"/>
          </a:xfrm>
        </p:grpSpPr>
        <p:pic>
          <p:nvPicPr>
            <p:cNvPr id="127" name="Object 126"/>
            <p:cNvPicPr>
              <a:picLocks noChangeAspect="1"/>
            </p:cNvPicPr>
            <p:nvPr/>
          </p:nvPicPr>
          <p:blipFill>
            <a:blip r:embed="rId17" cstate="print"/>
            <a:stretch>
              <a:fillRect/>
            </a:stretch>
          </p:blipFill>
          <p:spPr>
            <a:xfrm>
              <a:off x="328920" y="6732650"/>
              <a:ext cx="756456" cy="756456"/>
            </a:xfrm>
            <a:prstGeom prst="rect">
              <a:avLst/>
            </a:prstGeom>
          </p:spPr>
        </p:pic>
      </p:grpSp>
      <p:grpSp>
        <p:nvGrpSpPr>
          <p:cNvPr id="1039" name="그룹 1039"/>
          <p:cNvGrpSpPr/>
          <p:nvPr/>
        </p:nvGrpSpPr>
        <p:grpSpPr>
          <a:xfrm>
            <a:off x="500439" y="3431003"/>
            <a:ext cx="415509" cy="455180"/>
            <a:chOff x="500439" y="3431003"/>
            <a:chExt cx="415509" cy="455180"/>
          </a:xfrm>
        </p:grpSpPr>
        <p:pic>
          <p:nvPicPr>
            <p:cNvPr id="130" name="Object 129"/>
            <p:cNvPicPr>
              <a:picLocks noChangeAspect="1"/>
            </p:cNvPicPr>
            <p:nvPr/>
          </p:nvPicPr>
          <p:blipFill>
            <a:blip r:embed="rId18" cstate="print"/>
            <a:stretch>
              <a:fillRect/>
            </a:stretch>
          </p:blipFill>
          <p:spPr>
            <a:xfrm>
              <a:off x="500439" y="3431003"/>
              <a:ext cx="415509" cy="455180"/>
            </a:xfrm>
            <a:prstGeom prst="rect">
              <a:avLst/>
            </a:prstGeom>
          </p:spPr>
        </p:pic>
      </p:grpSp>
      <p:grpSp>
        <p:nvGrpSpPr>
          <p:cNvPr id="1040" name="그룹 1040"/>
          <p:cNvGrpSpPr/>
          <p:nvPr/>
        </p:nvGrpSpPr>
        <p:grpSpPr>
          <a:xfrm>
            <a:off x="445779" y="8023829"/>
            <a:ext cx="497228" cy="468637"/>
            <a:chOff x="445779" y="8023829"/>
            <a:chExt cx="497228" cy="468637"/>
          </a:xfrm>
        </p:grpSpPr>
        <p:pic>
          <p:nvPicPr>
            <p:cNvPr id="133" name="Object 132"/>
            <p:cNvPicPr>
              <a:picLocks noChangeAspect="1"/>
            </p:cNvPicPr>
            <p:nvPr/>
          </p:nvPicPr>
          <p:blipFill>
            <a:blip r:embed="rId19" cstate="print"/>
            <a:stretch>
              <a:fillRect/>
            </a:stretch>
          </p:blipFill>
          <p:spPr>
            <a:xfrm>
              <a:off x="445779" y="8023829"/>
              <a:ext cx="497228" cy="468637"/>
            </a:xfrm>
            <a:prstGeom prst="rect">
              <a:avLst/>
            </a:prstGeom>
          </p:spPr>
        </p:pic>
      </p:grpSp>
      <p:pic>
        <p:nvPicPr>
          <p:cNvPr id="2" name="그림 3" descr="텍스트이(가) 표시된 사진&#10;&#10;자동 생성된 설명">
            <a:extLst>
              <a:ext uri="{FF2B5EF4-FFF2-40B4-BE49-F238E27FC236}">
                <a16:creationId xmlns:a16="http://schemas.microsoft.com/office/drawing/2014/main" id="{ED188A2D-44DB-3AA4-87C9-785C780FD169}"/>
              </a:ext>
            </a:extLst>
          </p:cNvPr>
          <p:cNvPicPr>
            <a:picLocks noChangeAspect="1"/>
          </p:cNvPicPr>
          <p:nvPr/>
        </p:nvPicPr>
        <p:blipFill>
          <a:blip r:embed="rId20"/>
          <a:stretch>
            <a:fillRect/>
          </a:stretch>
        </p:blipFill>
        <p:spPr>
          <a:xfrm>
            <a:off x="11396336" y="1165225"/>
            <a:ext cx="2353327" cy="4114800"/>
          </a:xfrm>
          <a:prstGeom prst="rect">
            <a:avLst/>
          </a:prstGeom>
        </p:spPr>
      </p:pic>
      <p:pic>
        <p:nvPicPr>
          <p:cNvPr id="4" name="그림 5">
            <a:extLst>
              <a:ext uri="{FF2B5EF4-FFF2-40B4-BE49-F238E27FC236}">
                <a16:creationId xmlns:a16="http://schemas.microsoft.com/office/drawing/2014/main" id="{5DBDFA41-426B-F78C-6C99-9B9E5AE7A27E}"/>
              </a:ext>
            </a:extLst>
          </p:cNvPr>
          <p:cNvPicPr>
            <a:picLocks noChangeAspect="1"/>
          </p:cNvPicPr>
          <p:nvPr/>
        </p:nvPicPr>
        <p:blipFill>
          <a:blip r:embed="rId21"/>
          <a:stretch>
            <a:fillRect/>
          </a:stretch>
        </p:blipFill>
        <p:spPr>
          <a:xfrm>
            <a:off x="7772400" y="4171820"/>
            <a:ext cx="2743200" cy="19433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bject 5"/>
          <p:cNvSpPr txBox="1"/>
          <p:nvPr/>
        </p:nvSpPr>
        <p:spPr>
          <a:xfrm>
            <a:off x="1688314" y="2913381"/>
            <a:ext cx="4402279" cy="492443"/>
          </a:xfrm>
          <a:prstGeom prst="rect">
            <a:avLst/>
          </a:prstGeom>
          <a:noFill/>
        </p:spPr>
        <p:txBody>
          <a:bodyPr wrap="square" rtlCol="0" anchor="ctr">
            <a:spAutoFit/>
          </a:bodyPr>
          <a:lstStyle/>
          <a:p>
            <a:r>
              <a:rPr lang="ko-KR" altLang="en-US" sz="2600" b="1" kern="0" spc="-200">
                <a:solidFill>
                  <a:srgbClr val="000000"/>
                </a:solidFill>
                <a:latin typeface="S-Core Dream 5 Medium" pitchFamily="34" charset="0"/>
                <a:cs typeface="S-Core Dream 5 Medium" pitchFamily="34" charset="0"/>
              </a:rPr>
              <a:t>구글  폼을 이용한  설문 조사</a:t>
            </a:r>
            <a:endParaRPr lang="en-US"/>
          </a:p>
        </p:txBody>
      </p:sp>
      <p:sp>
        <p:nvSpPr>
          <p:cNvPr id="6" name="Object 6"/>
          <p:cNvSpPr txBox="1"/>
          <p:nvPr/>
        </p:nvSpPr>
        <p:spPr>
          <a:xfrm>
            <a:off x="5612825" y="8173099"/>
            <a:ext cx="5441389" cy="707886"/>
          </a:xfrm>
          <a:prstGeom prst="rect">
            <a:avLst/>
          </a:prstGeom>
          <a:noFill/>
        </p:spPr>
        <p:txBody>
          <a:bodyPr wrap="square" rtlCol="0" anchor="t">
            <a:spAutoFit/>
          </a:bodyPr>
          <a:lstStyle/>
          <a:p>
            <a:r>
              <a:rPr lang="ko-KR" altLang="en-US" sz="2000" dirty="0">
                <a:latin typeface="에스코어 드림 3 Light" panose="020B0303030302020204" pitchFamily="34" charset="-127"/>
                <a:ea typeface="에스코어 드림 3 Light" panose="020B0303030302020204" pitchFamily="34" charset="-127"/>
              </a:rPr>
              <a:t>최근에는 건강이 대두되고 있는 추세로</a:t>
            </a:r>
            <a:endParaRPr lang="en-US" altLang="ko-KR" sz="2000" dirty="0">
              <a:latin typeface="에스코어 드림 3 Light" panose="020B0303030302020204" pitchFamily="34" charset="-127"/>
              <a:ea typeface="에스코어 드림 3 Light" panose="020B0303030302020204" pitchFamily="34" charset="-127"/>
            </a:endParaRPr>
          </a:p>
          <a:p>
            <a:r>
              <a:rPr lang="ko-KR" altLang="en-US" sz="2000" dirty="0">
                <a:latin typeface="에스코어 드림 3 Light" panose="020B0303030302020204" pitchFamily="34" charset="-127"/>
                <a:ea typeface="에스코어 드림 3 Light" panose="020B0303030302020204" pitchFamily="34" charset="-127"/>
              </a:rPr>
              <a:t>건강한 음식이 추세</a:t>
            </a:r>
            <a:endParaRPr lang="en-US" sz="2000" dirty="0">
              <a:latin typeface="에스코어 드림 3 Light" panose="020B0303030302020204" pitchFamily="34" charset="-127"/>
              <a:ea typeface="에스코어 드림 3 Light" panose="020B0303030302020204" pitchFamily="34" charset="-127"/>
            </a:endParaRPr>
          </a:p>
        </p:txBody>
      </p:sp>
      <p:pic>
        <p:nvPicPr>
          <p:cNvPr id="7" name="Object 6"/>
          <p:cNvPicPr>
            <a:picLocks noChangeAspect="1"/>
          </p:cNvPicPr>
          <p:nvPr/>
        </p:nvPicPr>
        <p:blipFill>
          <a:blip r:embed="rId2" cstate="print"/>
          <a:stretch>
            <a:fillRect/>
          </a:stretch>
        </p:blipFill>
        <p:spPr>
          <a:xfrm>
            <a:off x="1328149" y="4289712"/>
            <a:ext cx="3610408" cy="4097393"/>
          </a:xfrm>
          <a:prstGeom prst="rect">
            <a:avLst/>
          </a:prstGeom>
        </p:spPr>
      </p:pic>
      <p:sp>
        <p:nvSpPr>
          <p:cNvPr id="8" name="Object 8"/>
          <p:cNvSpPr txBox="1"/>
          <p:nvPr/>
        </p:nvSpPr>
        <p:spPr>
          <a:xfrm>
            <a:off x="1341160" y="5526864"/>
            <a:ext cx="3584385" cy="1323439"/>
          </a:xfrm>
          <a:prstGeom prst="rect">
            <a:avLst/>
          </a:prstGeom>
          <a:noFill/>
        </p:spPr>
        <p:txBody>
          <a:bodyPr wrap="square" rtlCol="0" anchor="t">
            <a:spAutoFit/>
          </a:bodyPr>
          <a:lstStyle/>
          <a:p>
            <a:pPr algn="ctr"/>
            <a:r>
              <a:rPr lang="ko-KR" altLang="en-US" sz="2000" b="1">
                <a:solidFill>
                  <a:srgbClr val="000000"/>
                </a:solidFill>
                <a:latin typeface="S-Core Dream 4 Regular" pitchFamily="34" charset="0"/>
                <a:cs typeface="S-Core Dream 4 Regular" pitchFamily="34" charset="0"/>
              </a:rPr>
              <a:t>구글 폼을 이용해</a:t>
            </a:r>
            <a:endParaRPr lang="en-US" altLang="ko-KR" sz="2000" b="1">
              <a:solidFill>
                <a:srgbClr val="000000"/>
              </a:solidFill>
              <a:latin typeface="S-Core Dream 4 Regular" pitchFamily="34" charset="0"/>
              <a:cs typeface="S-Core Dream 4 Regular" pitchFamily="34" charset="0"/>
            </a:endParaRPr>
          </a:p>
          <a:p>
            <a:pPr algn="ctr"/>
            <a:r>
              <a:rPr lang="en-US" altLang="ko-KR" sz="2000" b="1">
                <a:solidFill>
                  <a:srgbClr val="000000"/>
                </a:solidFill>
                <a:latin typeface="S-Core Dream 4 Regular" pitchFamily="34" charset="0"/>
                <a:cs typeface="S-Core Dream 4 Regular" pitchFamily="34" charset="0"/>
              </a:rPr>
              <a:t>20</a:t>
            </a:r>
            <a:r>
              <a:rPr lang="ko-KR" altLang="en-US" sz="2000" b="1">
                <a:solidFill>
                  <a:srgbClr val="000000"/>
                </a:solidFill>
                <a:latin typeface="S-Core Dream 4 Regular" pitchFamily="34" charset="0"/>
                <a:cs typeface="S-Core Dream 4 Regular" pitchFamily="34" charset="0"/>
              </a:rPr>
              <a:t>명에게</a:t>
            </a:r>
            <a:endParaRPr lang="en-US" altLang="ko-KR" sz="2000" b="1">
              <a:solidFill>
                <a:srgbClr val="000000"/>
              </a:solidFill>
              <a:latin typeface="S-Core Dream 4 Regular" pitchFamily="34" charset="0"/>
              <a:cs typeface="S-Core Dream 4 Regular" pitchFamily="34" charset="0"/>
            </a:endParaRPr>
          </a:p>
          <a:p>
            <a:pPr algn="ctr"/>
            <a:r>
              <a:rPr lang="ko-KR" altLang="en-US" sz="2000" b="1">
                <a:solidFill>
                  <a:srgbClr val="000000"/>
                </a:solidFill>
                <a:latin typeface="S-Core Dream 4 Regular" pitchFamily="34" charset="0"/>
              </a:rPr>
              <a:t>설문조사를 참여한</a:t>
            </a:r>
            <a:endParaRPr lang="en-US" altLang="ko-KR" sz="2000" b="1">
              <a:solidFill>
                <a:srgbClr val="000000"/>
              </a:solidFill>
              <a:latin typeface="S-Core Dream 4 Regular" pitchFamily="34" charset="0"/>
            </a:endParaRPr>
          </a:p>
          <a:p>
            <a:pPr algn="ctr"/>
            <a:r>
              <a:rPr lang="ko-KR" altLang="en-US" sz="2000" b="1">
                <a:solidFill>
                  <a:srgbClr val="000000"/>
                </a:solidFill>
                <a:latin typeface="S-Core Dream 4 Regular" pitchFamily="34" charset="0"/>
              </a:rPr>
              <a:t>결과</a:t>
            </a:r>
            <a:endParaRPr lang="en-US"/>
          </a:p>
        </p:txBody>
      </p:sp>
      <p:sp>
        <p:nvSpPr>
          <p:cNvPr id="9" name="Object 9"/>
          <p:cNvSpPr txBox="1"/>
          <p:nvPr/>
        </p:nvSpPr>
        <p:spPr>
          <a:xfrm>
            <a:off x="1671495" y="884121"/>
            <a:ext cx="8855015" cy="984885"/>
          </a:xfrm>
          <a:prstGeom prst="rect">
            <a:avLst/>
          </a:prstGeom>
          <a:noFill/>
        </p:spPr>
        <p:txBody>
          <a:bodyPr wrap="square" rtlCol="0" anchor="ctr">
            <a:spAutoFit/>
          </a:bodyPr>
          <a:lstStyle/>
          <a:p>
            <a:r>
              <a:rPr lang="en-US" sz="5800" dirty="0">
                <a:solidFill>
                  <a:srgbClr val="3A3A3A"/>
                </a:solidFill>
                <a:latin typeface="KoPub돋움체 Bold" panose="02020603020101020101" pitchFamily="18" charset="-127"/>
                <a:ea typeface="KoPub돋움체 Bold" panose="02020603020101020101" pitchFamily="18" charset="-127"/>
              </a:rPr>
              <a:t>02. </a:t>
            </a:r>
            <a:r>
              <a:rPr lang="en-US" sz="5800" dirty="0" err="1">
                <a:solidFill>
                  <a:srgbClr val="3A3A3A"/>
                </a:solidFill>
                <a:latin typeface="KoPub돋움체 Bold" panose="02020603020101020101" pitchFamily="18" charset="-127"/>
                <a:ea typeface="KoPub돋움체 Bold" panose="02020603020101020101" pitchFamily="18" charset="-127"/>
              </a:rPr>
              <a:t>고객</a:t>
            </a:r>
            <a:r>
              <a:rPr lang="en-US" sz="5800" dirty="0">
                <a:solidFill>
                  <a:srgbClr val="3A3A3A"/>
                </a:solidFill>
                <a:latin typeface="KoPub돋움체 Bold" panose="02020603020101020101" pitchFamily="18" charset="-127"/>
                <a:ea typeface="KoPub돋움체 Bold" panose="02020603020101020101" pitchFamily="18" charset="-127"/>
              </a:rPr>
              <a:t> </a:t>
            </a:r>
            <a:r>
              <a:rPr lang="en-US" sz="5800" dirty="0" err="1">
                <a:solidFill>
                  <a:srgbClr val="3A3A3A"/>
                </a:solidFill>
                <a:latin typeface="KoPub돋움체 Bold" panose="02020603020101020101" pitchFamily="18" charset="-127"/>
                <a:ea typeface="KoPub돋움체 Bold" panose="02020603020101020101" pitchFamily="18" charset="-127"/>
              </a:rPr>
              <a:t>니즈</a:t>
            </a:r>
            <a:r>
              <a:rPr lang="en-US" sz="5800" dirty="0">
                <a:solidFill>
                  <a:srgbClr val="3A3A3A"/>
                </a:solidFill>
                <a:latin typeface="KoPub돋움체 Bold" panose="02020603020101020101" pitchFamily="18" charset="-127"/>
                <a:ea typeface="KoPub돋움체 Bold" panose="02020603020101020101" pitchFamily="18" charset="-127"/>
              </a:rPr>
              <a:t> </a:t>
            </a:r>
            <a:r>
              <a:rPr lang="en-US" sz="5800" dirty="0" err="1">
                <a:solidFill>
                  <a:srgbClr val="3A3A3A"/>
                </a:solidFill>
                <a:latin typeface="KoPub돋움체 Bold" panose="02020603020101020101" pitchFamily="18" charset="-127"/>
                <a:ea typeface="KoPub돋움체 Bold" panose="02020603020101020101" pitchFamily="18" charset="-127"/>
              </a:rPr>
              <a:t>파악</a:t>
            </a:r>
            <a:endParaRPr lang="en-US" sz="5800" dirty="0">
              <a:solidFill>
                <a:srgbClr val="3A3A3A"/>
              </a:solidFill>
              <a:latin typeface="KoPub돋움체 Bold" panose="02020603020101020101" pitchFamily="18" charset="-127"/>
              <a:ea typeface="KoPub돋움체 Bold" panose="02020603020101020101" pitchFamily="18" charset="-127"/>
            </a:endParaRPr>
          </a:p>
        </p:txBody>
      </p:sp>
      <p:sp>
        <p:nvSpPr>
          <p:cNvPr id="14" name="Object 14"/>
          <p:cNvSpPr txBox="1"/>
          <p:nvPr/>
        </p:nvSpPr>
        <p:spPr>
          <a:xfrm>
            <a:off x="9715770" y="6628344"/>
            <a:ext cx="2156098" cy="349056"/>
          </a:xfrm>
          <a:prstGeom prst="rect">
            <a:avLst/>
          </a:prstGeom>
          <a:noFill/>
        </p:spPr>
        <p:txBody>
          <a:bodyPr wrap="square" rtlCol="0" anchor="ctr">
            <a:spAutoFit/>
          </a:bodyPr>
          <a:lstStyle/>
          <a:p>
            <a:pPr algn="ctr"/>
            <a:r>
              <a:rPr lang="en-US" sz="1300" kern="0" spc="-100">
                <a:solidFill>
                  <a:srgbClr val="000000"/>
                </a:solidFill>
                <a:latin typeface="S-Core Dream 5 Medium" pitchFamily="34" charset="0"/>
                <a:cs typeface="S-Core Dream 5 Medium" pitchFamily="34" charset="0"/>
              </a:rPr>
              <a:t>소비자 서포터 B 씨</a:t>
            </a:r>
            <a:endParaRPr lang="en-US"/>
          </a:p>
        </p:txBody>
      </p:sp>
      <p:sp>
        <p:nvSpPr>
          <p:cNvPr id="22" name="Object 22"/>
          <p:cNvSpPr txBox="1"/>
          <p:nvPr/>
        </p:nvSpPr>
        <p:spPr>
          <a:xfrm>
            <a:off x="9814425" y="8811288"/>
            <a:ext cx="2156098" cy="379441"/>
          </a:xfrm>
          <a:prstGeom prst="rect">
            <a:avLst/>
          </a:prstGeom>
          <a:noFill/>
        </p:spPr>
        <p:txBody>
          <a:bodyPr wrap="square" rtlCol="0" anchor="ctr">
            <a:spAutoFit/>
          </a:bodyPr>
          <a:lstStyle/>
          <a:p>
            <a:pPr algn="ctr"/>
            <a:r>
              <a:rPr lang="en-US" sz="1300" kern="0" spc="-100">
                <a:solidFill>
                  <a:srgbClr val="000000"/>
                </a:solidFill>
                <a:latin typeface="S-Core Dream 5 Medium" pitchFamily="34" charset="0"/>
                <a:cs typeface="S-Core Dream 5 Medium" pitchFamily="34" charset="0"/>
              </a:rPr>
              <a:t>소비자 서포터 C 씨</a:t>
            </a:r>
            <a:endParaRPr lang="en-US"/>
          </a:p>
        </p:txBody>
      </p:sp>
      <p:grpSp>
        <p:nvGrpSpPr>
          <p:cNvPr id="1005" name="그룹 1005"/>
          <p:cNvGrpSpPr/>
          <p:nvPr/>
        </p:nvGrpSpPr>
        <p:grpSpPr>
          <a:xfrm>
            <a:off x="10327081" y="7759214"/>
            <a:ext cx="1130785" cy="1130785"/>
            <a:chOff x="10327081" y="7759214"/>
            <a:chExt cx="1130785" cy="1130785"/>
          </a:xfrm>
        </p:grpSpPr>
        <p:pic>
          <p:nvPicPr>
            <p:cNvPr id="24" name="Object 23"/>
            <p:cNvPicPr>
              <a:picLocks noChangeAspect="1"/>
            </p:cNvPicPr>
            <p:nvPr/>
          </p:nvPicPr>
          <p:blipFill>
            <a:blip r:embed="rId3" cstate="print"/>
            <a:stretch>
              <a:fillRect/>
            </a:stretch>
          </p:blipFill>
          <p:spPr>
            <a:xfrm>
              <a:off x="10327081" y="7759214"/>
              <a:ext cx="1130785" cy="1130785"/>
            </a:xfrm>
            <a:prstGeom prst="rect">
              <a:avLst/>
            </a:prstGeom>
          </p:spPr>
        </p:pic>
      </p:grpSp>
      <p:sp>
        <p:nvSpPr>
          <p:cNvPr id="30" name="Object 30"/>
          <p:cNvSpPr txBox="1"/>
          <p:nvPr/>
        </p:nvSpPr>
        <p:spPr>
          <a:xfrm>
            <a:off x="9814425" y="4424413"/>
            <a:ext cx="2156098" cy="349056"/>
          </a:xfrm>
          <a:prstGeom prst="rect">
            <a:avLst/>
          </a:prstGeom>
          <a:noFill/>
        </p:spPr>
        <p:txBody>
          <a:bodyPr wrap="square" rtlCol="0" anchor="ctr">
            <a:spAutoFit/>
          </a:bodyPr>
          <a:lstStyle/>
          <a:p>
            <a:pPr algn="ctr"/>
            <a:r>
              <a:rPr lang="en-US" sz="1300" kern="0" spc="-100">
                <a:solidFill>
                  <a:srgbClr val="000000"/>
                </a:solidFill>
                <a:latin typeface="S-Core Dream 5 Medium" pitchFamily="34" charset="0"/>
                <a:cs typeface="S-Core Dream 5 Medium" pitchFamily="34" charset="0"/>
              </a:rPr>
              <a:t>소비자 서포터 B 씨</a:t>
            </a:r>
            <a:endParaRPr lang="en-US"/>
          </a:p>
        </p:txBody>
      </p:sp>
      <p:grpSp>
        <p:nvGrpSpPr>
          <p:cNvPr id="1008" name="그룹 1008"/>
          <p:cNvGrpSpPr/>
          <p:nvPr/>
        </p:nvGrpSpPr>
        <p:grpSpPr>
          <a:xfrm>
            <a:off x="5219131" y="5903571"/>
            <a:ext cx="305557" cy="305557"/>
            <a:chOff x="5219131" y="5903571"/>
            <a:chExt cx="305557" cy="305557"/>
          </a:xfrm>
        </p:grpSpPr>
        <p:pic>
          <p:nvPicPr>
            <p:cNvPr id="36" name="Object 35"/>
            <p:cNvPicPr>
              <a:picLocks noChangeAspect="1"/>
            </p:cNvPicPr>
            <p:nvPr/>
          </p:nvPicPr>
          <p:blipFill>
            <a:blip r:embed="rId4" cstate="print"/>
            <a:stretch>
              <a:fillRect/>
            </a:stretch>
          </p:blipFill>
          <p:spPr>
            <a:xfrm>
              <a:off x="5219131" y="5903571"/>
              <a:ext cx="305557" cy="305557"/>
            </a:xfrm>
            <a:prstGeom prst="rect">
              <a:avLst/>
            </a:prstGeom>
          </p:spPr>
        </p:pic>
      </p:grpSp>
      <p:sp>
        <p:nvSpPr>
          <p:cNvPr id="38" name="Object 38"/>
          <p:cNvSpPr txBox="1"/>
          <p:nvPr/>
        </p:nvSpPr>
        <p:spPr>
          <a:xfrm>
            <a:off x="5612825" y="5901062"/>
            <a:ext cx="4651978" cy="400110"/>
          </a:xfrm>
          <a:prstGeom prst="rect">
            <a:avLst/>
          </a:prstGeom>
          <a:noFill/>
        </p:spPr>
        <p:txBody>
          <a:bodyPr wrap="square" rtlCol="0" anchor="t">
            <a:spAutoFit/>
          </a:bodyPr>
          <a:lstStyle/>
          <a:p>
            <a:r>
              <a:rPr lang="en-US" sz="2000" b="1" dirty="0">
                <a:solidFill>
                  <a:srgbClr val="000000"/>
                </a:solidFill>
                <a:latin typeface="S-Core Dream 5 Medium" pitchFamily="34" charset="0"/>
              </a:rPr>
              <a:t>맛 - 30%</a:t>
            </a:r>
          </a:p>
        </p:txBody>
      </p:sp>
      <p:sp>
        <p:nvSpPr>
          <p:cNvPr id="39" name="Object 39"/>
          <p:cNvSpPr txBox="1"/>
          <p:nvPr/>
        </p:nvSpPr>
        <p:spPr>
          <a:xfrm>
            <a:off x="5612825" y="6335758"/>
            <a:ext cx="5441389" cy="707886"/>
          </a:xfrm>
          <a:prstGeom prst="rect">
            <a:avLst/>
          </a:prstGeom>
          <a:noFill/>
        </p:spPr>
        <p:txBody>
          <a:bodyPr wrap="square" rtlCol="0" anchor="t">
            <a:spAutoFit/>
          </a:bodyPr>
          <a:lstStyle/>
          <a:p>
            <a:r>
              <a:rPr lang="ko-KR" altLang="en-US" sz="2000" dirty="0">
                <a:latin typeface="에스코어 드림 3 Light" panose="020B0303030302020204" pitchFamily="34" charset="-127"/>
                <a:ea typeface="에스코어 드림 3 Light" panose="020B0303030302020204" pitchFamily="34" charset="-127"/>
              </a:rPr>
              <a:t>음식에 있어서 맛은 가장 중요한 </a:t>
            </a:r>
            <a:r>
              <a:rPr lang="ko-KR" altLang="en-US" sz="2000" dirty="0" err="1">
                <a:latin typeface="에스코어 드림 3 Light" panose="020B0303030302020204" pitchFamily="34" charset="-127"/>
                <a:ea typeface="에스코어 드림 3 Light" panose="020B0303030302020204" pitchFamily="34" charset="-127"/>
              </a:rPr>
              <a:t>요소중</a:t>
            </a:r>
            <a:endParaRPr lang="en-US" altLang="ko-KR" sz="2000" dirty="0">
              <a:latin typeface="에스코어 드림 3 Light" panose="020B0303030302020204" pitchFamily="34" charset="-127"/>
              <a:ea typeface="에스코어 드림 3 Light" panose="020B0303030302020204" pitchFamily="34" charset="-127"/>
            </a:endParaRPr>
          </a:p>
          <a:p>
            <a:r>
              <a:rPr lang="ko-KR" altLang="en-US" sz="2000" dirty="0">
                <a:latin typeface="에스코어 드림 3 Light" panose="020B0303030302020204" pitchFamily="34" charset="-127"/>
                <a:ea typeface="에스코어 드림 3 Light" panose="020B0303030302020204" pitchFamily="34" charset="-127"/>
              </a:rPr>
              <a:t>하나</a:t>
            </a:r>
            <a:endParaRPr lang="en-US" sz="2000" dirty="0">
              <a:latin typeface="에스코어 드림 3 Light" panose="020B0303030302020204" pitchFamily="34" charset="-127"/>
              <a:ea typeface="에스코어 드림 3 Light" panose="020B0303030302020204" pitchFamily="34" charset="-127"/>
            </a:endParaRPr>
          </a:p>
        </p:txBody>
      </p:sp>
      <p:grpSp>
        <p:nvGrpSpPr>
          <p:cNvPr id="1009" name="그룹 1009"/>
          <p:cNvGrpSpPr/>
          <p:nvPr/>
        </p:nvGrpSpPr>
        <p:grpSpPr>
          <a:xfrm>
            <a:off x="5181035" y="4115163"/>
            <a:ext cx="305557" cy="305557"/>
            <a:chOff x="5181035" y="4115163"/>
            <a:chExt cx="305557" cy="305557"/>
          </a:xfrm>
        </p:grpSpPr>
        <p:pic>
          <p:nvPicPr>
            <p:cNvPr id="41" name="Object 40"/>
            <p:cNvPicPr>
              <a:picLocks noChangeAspect="1"/>
            </p:cNvPicPr>
            <p:nvPr/>
          </p:nvPicPr>
          <p:blipFill>
            <a:blip r:embed="rId5" cstate="print"/>
            <a:stretch>
              <a:fillRect/>
            </a:stretch>
          </p:blipFill>
          <p:spPr>
            <a:xfrm>
              <a:off x="5181035" y="4115163"/>
              <a:ext cx="305557" cy="305557"/>
            </a:xfrm>
            <a:prstGeom prst="rect">
              <a:avLst/>
            </a:prstGeom>
          </p:spPr>
        </p:pic>
      </p:grpSp>
      <p:sp>
        <p:nvSpPr>
          <p:cNvPr id="43" name="Object 43"/>
          <p:cNvSpPr txBox="1"/>
          <p:nvPr/>
        </p:nvSpPr>
        <p:spPr>
          <a:xfrm>
            <a:off x="5577193" y="4093938"/>
            <a:ext cx="4651978" cy="400110"/>
          </a:xfrm>
          <a:prstGeom prst="rect">
            <a:avLst/>
          </a:prstGeom>
          <a:noFill/>
        </p:spPr>
        <p:txBody>
          <a:bodyPr wrap="square" rtlCol="0" anchor="t">
            <a:spAutoFit/>
          </a:bodyPr>
          <a:lstStyle/>
          <a:p>
            <a:r>
              <a:rPr lang="en-US" sz="2000" b="1" dirty="0" err="1">
                <a:solidFill>
                  <a:srgbClr val="000000"/>
                </a:solidFill>
                <a:latin typeface="S-Core Dream 5 Medium" pitchFamily="34" charset="0"/>
                <a:cs typeface="S-Core Dream 5 Medium" pitchFamily="34" charset="0"/>
              </a:rPr>
              <a:t>가격</a:t>
            </a:r>
            <a:r>
              <a:rPr lang="en-US" sz="2000" b="1" dirty="0">
                <a:solidFill>
                  <a:srgbClr val="000000"/>
                </a:solidFill>
                <a:latin typeface="S-Core Dream 5 Medium" pitchFamily="34" charset="0"/>
                <a:cs typeface="S-Core Dream 5 Medium" pitchFamily="34" charset="0"/>
              </a:rPr>
              <a:t> - </a:t>
            </a:r>
            <a:r>
              <a:rPr lang="en-US" altLang="ko-KR" sz="2000" b="1" dirty="0">
                <a:solidFill>
                  <a:srgbClr val="000000"/>
                </a:solidFill>
                <a:latin typeface="S-Core Dream 5 Medium" pitchFamily="34" charset="0"/>
                <a:cs typeface="S-Core Dream 5 Medium" pitchFamily="34" charset="0"/>
              </a:rPr>
              <a:t>3</a:t>
            </a:r>
            <a:r>
              <a:rPr lang="en-US" sz="2000" b="1" dirty="0">
                <a:solidFill>
                  <a:srgbClr val="000000"/>
                </a:solidFill>
                <a:latin typeface="S-Core Dream 5 Medium" pitchFamily="34" charset="0"/>
                <a:cs typeface="S-Core Dream 5 Medium" pitchFamily="34" charset="0"/>
              </a:rPr>
              <a:t>0%</a:t>
            </a:r>
            <a:endParaRPr lang="en-US" sz="2000" dirty="0"/>
          </a:p>
        </p:txBody>
      </p:sp>
      <p:sp>
        <p:nvSpPr>
          <p:cNvPr id="44" name="Object 44"/>
          <p:cNvSpPr txBox="1"/>
          <p:nvPr/>
        </p:nvSpPr>
        <p:spPr>
          <a:xfrm>
            <a:off x="5527111" y="4494048"/>
            <a:ext cx="5441389" cy="1015663"/>
          </a:xfrm>
          <a:prstGeom prst="rect">
            <a:avLst/>
          </a:prstGeom>
          <a:noFill/>
        </p:spPr>
        <p:txBody>
          <a:bodyPr wrap="square" rtlCol="0" anchor="t">
            <a:spAutoFit/>
          </a:bodyPr>
          <a:lstStyle/>
          <a:p>
            <a:r>
              <a:rPr lang="ko-KR" altLang="en-US" sz="2000" dirty="0">
                <a:latin typeface="에스코어 드림 3 Light" panose="020B0303030302020204" pitchFamily="34" charset="-127"/>
                <a:ea typeface="에스코어 드림 3 Light" panose="020B0303030302020204" pitchFamily="34" charset="-127"/>
              </a:rPr>
              <a:t>옛날에는 가성비 적인 측면의 음식이</a:t>
            </a:r>
            <a:endParaRPr lang="en-US" altLang="ko-KR" sz="2000" dirty="0">
              <a:latin typeface="에스코어 드림 3 Light" panose="020B0303030302020204" pitchFamily="34" charset="-127"/>
              <a:ea typeface="에스코어 드림 3 Light" panose="020B0303030302020204" pitchFamily="34" charset="-127"/>
            </a:endParaRPr>
          </a:p>
          <a:p>
            <a:r>
              <a:rPr lang="ko-KR" altLang="en-US" sz="2000" dirty="0">
                <a:latin typeface="에스코어 드림 3 Light" panose="020B0303030302020204" pitchFamily="34" charset="-127"/>
                <a:ea typeface="에스코어 드림 3 Light" panose="020B0303030302020204" pitchFamily="34" charset="-127"/>
              </a:rPr>
              <a:t>더 좋았으나 요즘은 음식 선정을 </a:t>
            </a:r>
            <a:r>
              <a:rPr lang="ko-KR" altLang="en-US" sz="2000" dirty="0" err="1">
                <a:latin typeface="에스코어 드림 3 Light" panose="020B0303030302020204" pitchFamily="34" charset="-127"/>
                <a:ea typeface="에스코어 드림 3 Light" panose="020B0303030302020204" pitchFamily="34" charset="-127"/>
              </a:rPr>
              <a:t>할때</a:t>
            </a:r>
            <a:r>
              <a:rPr lang="ko-KR" altLang="en-US" sz="2000" dirty="0">
                <a:latin typeface="에스코어 드림 3 Light" panose="020B0303030302020204" pitchFamily="34" charset="-127"/>
                <a:ea typeface="에스코어 드림 3 Light" panose="020B0303030302020204" pitchFamily="34" charset="-127"/>
              </a:rPr>
              <a:t> </a:t>
            </a:r>
            <a:endParaRPr lang="en-US" altLang="ko-KR" sz="2000" dirty="0">
              <a:latin typeface="에스코어 드림 3 Light" panose="020B0303030302020204" pitchFamily="34" charset="-127"/>
              <a:ea typeface="에스코어 드림 3 Light" panose="020B0303030302020204" pitchFamily="34" charset="-127"/>
            </a:endParaRPr>
          </a:p>
          <a:p>
            <a:r>
              <a:rPr lang="ko-KR" altLang="en-US" sz="2000" dirty="0">
                <a:latin typeface="에스코어 드림 3 Light" panose="020B0303030302020204" pitchFamily="34" charset="-127"/>
                <a:ea typeface="에스코어 드림 3 Light" panose="020B0303030302020204" pitchFamily="34" charset="-127"/>
              </a:rPr>
              <a:t>가장 우선시 되는 요소는 아니다</a:t>
            </a:r>
            <a:endParaRPr lang="en-US" sz="2000" dirty="0">
              <a:latin typeface="에스코어 드림 3 Light" panose="020B0303030302020204" pitchFamily="34" charset="-127"/>
              <a:ea typeface="에스코어 드림 3 Light" panose="020B0303030302020204" pitchFamily="34" charset="-127"/>
            </a:endParaRPr>
          </a:p>
        </p:txBody>
      </p:sp>
      <p:sp>
        <p:nvSpPr>
          <p:cNvPr id="45" name="Object 45"/>
          <p:cNvSpPr txBox="1"/>
          <p:nvPr/>
        </p:nvSpPr>
        <p:spPr>
          <a:xfrm rot="5400000">
            <a:off x="-2080982" y="1965389"/>
            <a:ext cx="5134908" cy="293326"/>
          </a:xfrm>
          <a:prstGeom prst="rect">
            <a:avLst/>
          </a:prstGeom>
          <a:noFill/>
        </p:spPr>
        <p:txBody>
          <a:bodyPr wrap="square" rtlCol="0" anchor="t">
            <a:spAutoFit/>
          </a:bodyPr>
          <a:lstStyle/>
          <a:p>
            <a:pPr algn="ctr"/>
            <a:r>
              <a:rPr lang="en-US" sz="1100" kern="0" spc="500">
                <a:solidFill>
                  <a:srgbClr val="302921"/>
                </a:solidFill>
                <a:latin typeface="S-Core Dream 3 Light" pitchFamily="34" charset="0"/>
                <a:cs typeface="S-Core Dream 3 Light" pitchFamily="34" charset="0"/>
              </a:rPr>
              <a:t>CUSTOMERS NEEDS</a:t>
            </a:r>
            <a:endParaRPr lang="en-US"/>
          </a:p>
        </p:txBody>
      </p:sp>
      <p:grpSp>
        <p:nvGrpSpPr>
          <p:cNvPr id="1010" name="그룹 1010"/>
          <p:cNvGrpSpPr/>
          <p:nvPr/>
        </p:nvGrpSpPr>
        <p:grpSpPr>
          <a:xfrm>
            <a:off x="5175720" y="7711872"/>
            <a:ext cx="305557" cy="305557"/>
            <a:chOff x="5228654" y="7689263"/>
            <a:chExt cx="305557" cy="305557"/>
          </a:xfrm>
        </p:grpSpPr>
        <p:pic>
          <p:nvPicPr>
            <p:cNvPr id="49" name="Object 48"/>
            <p:cNvPicPr>
              <a:picLocks noChangeAspect="1"/>
            </p:cNvPicPr>
            <p:nvPr/>
          </p:nvPicPr>
          <p:blipFill>
            <a:blip r:embed="rId6" cstate="print"/>
            <a:stretch>
              <a:fillRect/>
            </a:stretch>
          </p:blipFill>
          <p:spPr>
            <a:xfrm>
              <a:off x="5228654" y="7689263"/>
              <a:ext cx="305557" cy="305557"/>
            </a:xfrm>
            <a:prstGeom prst="rect">
              <a:avLst/>
            </a:prstGeom>
          </p:spPr>
        </p:pic>
      </p:grpSp>
      <p:sp>
        <p:nvSpPr>
          <p:cNvPr id="51" name="Object 51"/>
          <p:cNvSpPr txBox="1"/>
          <p:nvPr/>
        </p:nvSpPr>
        <p:spPr>
          <a:xfrm>
            <a:off x="5622352" y="7686756"/>
            <a:ext cx="4651978" cy="400110"/>
          </a:xfrm>
          <a:prstGeom prst="rect">
            <a:avLst/>
          </a:prstGeom>
          <a:noFill/>
        </p:spPr>
        <p:txBody>
          <a:bodyPr wrap="square" rtlCol="0" anchor="t">
            <a:spAutoFit/>
          </a:bodyPr>
          <a:lstStyle/>
          <a:p>
            <a:r>
              <a:rPr lang="en-US" sz="2000" b="1" dirty="0" err="1">
                <a:solidFill>
                  <a:srgbClr val="000000"/>
                </a:solidFill>
                <a:latin typeface="S-Core Dream 5 Medium" pitchFamily="34" charset="0"/>
              </a:rPr>
              <a:t>품질</a:t>
            </a:r>
            <a:r>
              <a:rPr lang="en-US" sz="2000" b="1" dirty="0">
                <a:solidFill>
                  <a:srgbClr val="000000"/>
                </a:solidFill>
                <a:latin typeface="S-Core Dream 5 Medium" pitchFamily="34" charset="0"/>
              </a:rPr>
              <a:t> - </a:t>
            </a:r>
            <a:r>
              <a:rPr lang="en-US" altLang="ko-KR" sz="2000" b="1" dirty="0">
                <a:solidFill>
                  <a:srgbClr val="000000"/>
                </a:solidFill>
                <a:latin typeface="S-Core Dream 5 Medium" pitchFamily="34" charset="0"/>
              </a:rPr>
              <a:t>4</a:t>
            </a:r>
            <a:r>
              <a:rPr lang="en-US" sz="2000" b="1" dirty="0">
                <a:solidFill>
                  <a:srgbClr val="000000"/>
                </a:solidFill>
                <a:latin typeface="S-Core Dream 5 Medium" pitchFamily="34" charset="0"/>
              </a:rPr>
              <a:t>0%</a:t>
            </a:r>
          </a:p>
        </p:txBody>
      </p:sp>
      <p:pic>
        <p:nvPicPr>
          <p:cNvPr id="4" name="그림 3">
            <a:extLst>
              <a:ext uri="{FF2B5EF4-FFF2-40B4-BE49-F238E27FC236}">
                <a16:creationId xmlns:a16="http://schemas.microsoft.com/office/drawing/2014/main" id="{938EB392-0D30-8D18-D158-709D796A63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31254" y="1352218"/>
            <a:ext cx="6016577" cy="8306959"/>
          </a:xfrm>
          <a:prstGeom prst="rect">
            <a:avLst/>
          </a:prstGeom>
        </p:spPr>
      </p:pic>
      <mc:AlternateContent xmlns:mc="http://schemas.openxmlformats.org/markup-compatibility/2006" xmlns:p14="http://schemas.microsoft.com/office/powerpoint/2010/main">
        <mc:Choice Requires="p14">
          <p:contentPart p14:bwMode="auto" r:id="rId8">
            <p14:nvContentPartPr>
              <p14:cNvPr id="20" name="잉크 19">
                <a:extLst>
                  <a:ext uri="{FF2B5EF4-FFF2-40B4-BE49-F238E27FC236}">
                    <a16:creationId xmlns:a16="http://schemas.microsoft.com/office/drawing/2014/main" id="{A19A6F5B-D806-EBC8-F0F5-CC65F43838F4}"/>
                  </a:ext>
                </a:extLst>
              </p14:cNvPr>
              <p14:cNvContentPartPr/>
              <p14:nvPr/>
            </p14:nvContentPartPr>
            <p14:xfrm>
              <a:off x="8282353" y="3100550"/>
              <a:ext cx="360" cy="360"/>
            </p14:xfrm>
          </p:contentPart>
        </mc:Choice>
        <mc:Fallback xmlns="">
          <p:pic>
            <p:nvPicPr>
              <p:cNvPr id="20" name="잉크 19">
                <a:extLst>
                  <a:ext uri="{FF2B5EF4-FFF2-40B4-BE49-F238E27FC236}">
                    <a16:creationId xmlns:a16="http://schemas.microsoft.com/office/drawing/2014/main" id="{A19A6F5B-D806-EBC8-F0F5-CC65F43838F4}"/>
                  </a:ext>
                </a:extLst>
              </p:cNvPr>
              <p:cNvPicPr/>
              <p:nvPr/>
            </p:nvPicPr>
            <p:blipFill>
              <a:blip r:embed="rId9"/>
              <a:stretch>
                <a:fillRect/>
              </a:stretch>
            </p:blipFill>
            <p:spPr>
              <a:xfrm>
                <a:off x="8273353" y="3091550"/>
                <a:ext cx="18000" cy="18000"/>
              </a:xfrm>
              <a:prstGeom prst="rect">
                <a:avLst/>
              </a:prstGeom>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9661648" y="0"/>
            <a:ext cx="8624066" cy="10139995"/>
            <a:chOff x="9661648" y="0"/>
            <a:chExt cx="8624066" cy="10139995"/>
          </a:xfrm>
        </p:grpSpPr>
        <p:pic>
          <p:nvPicPr>
            <p:cNvPr id="3" name="Object 2"/>
            <p:cNvPicPr>
              <a:picLocks noChangeAspect="1"/>
            </p:cNvPicPr>
            <p:nvPr/>
          </p:nvPicPr>
          <p:blipFill>
            <a:blip r:embed="rId2" cstate="print"/>
            <a:stretch>
              <a:fillRect/>
            </a:stretch>
          </p:blipFill>
          <p:spPr>
            <a:xfrm>
              <a:off x="9661648" y="0"/>
              <a:ext cx="8624066" cy="10139995"/>
            </a:xfrm>
            <a:prstGeom prst="rect">
              <a:avLst/>
            </a:prstGeom>
          </p:spPr>
        </p:pic>
      </p:grpSp>
      <p:sp>
        <p:nvSpPr>
          <p:cNvPr id="5" name="Object 5"/>
          <p:cNvSpPr txBox="1"/>
          <p:nvPr/>
        </p:nvSpPr>
        <p:spPr>
          <a:xfrm>
            <a:off x="1688314" y="2913381"/>
            <a:ext cx="4402279" cy="492443"/>
          </a:xfrm>
          <a:prstGeom prst="rect">
            <a:avLst/>
          </a:prstGeom>
          <a:noFill/>
        </p:spPr>
        <p:txBody>
          <a:bodyPr wrap="square" rtlCol="0" anchor="ctr">
            <a:spAutoFit/>
          </a:bodyPr>
          <a:lstStyle/>
          <a:p>
            <a:r>
              <a:rPr lang="ko-KR" altLang="en-US" sz="2600" b="1" kern="0" spc="-200">
                <a:solidFill>
                  <a:srgbClr val="000000"/>
                </a:solidFill>
                <a:latin typeface="S-Core Dream 5 Medium" pitchFamily="34" charset="0"/>
                <a:cs typeface="S-Core Dream 5 Medium" pitchFamily="34" charset="0"/>
              </a:rPr>
              <a:t>구글  폼을 이용한  설문 조사</a:t>
            </a:r>
            <a:endParaRPr lang="en-US"/>
          </a:p>
        </p:txBody>
      </p:sp>
      <p:sp>
        <p:nvSpPr>
          <p:cNvPr id="6" name="Object 6"/>
          <p:cNvSpPr txBox="1"/>
          <p:nvPr/>
        </p:nvSpPr>
        <p:spPr>
          <a:xfrm>
            <a:off x="5612825" y="8173099"/>
            <a:ext cx="5441389" cy="1781289"/>
          </a:xfrm>
          <a:prstGeom prst="rect">
            <a:avLst/>
          </a:prstGeom>
          <a:noFill/>
        </p:spPr>
        <p:txBody>
          <a:bodyPr wrap="square" rtlCol="0" anchor="t">
            <a:spAutoFit/>
          </a:bodyPr>
          <a:lstStyle/>
          <a:p>
            <a:r>
              <a:rPr lang="en-US" sz="1400">
                <a:solidFill>
                  <a:srgbClr val="000000"/>
                </a:solidFill>
                <a:latin typeface="S-Core Dream 4 Regular" pitchFamily="34" charset="0"/>
                <a:cs typeface="S-Core Dream 4 Regular" pitchFamily="34" charset="0"/>
              </a:rPr>
              <a:t>제목과 관련 내용을 이곳에 입력해주세요. 이 페이지는 소비자 만족도에 대한 페이지 입니다. 사용된 폰트는 에스코어 드림 4, 폰트 크기는 14 pt 입니다. </a:t>
            </a:r>
            <a:endParaRPr lang="en-US"/>
          </a:p>
        </p:txBody>
      </p:sp>
      <p:pic>
        <p:nvPicPr>
          <p:cNvPr id="7" name="Object 6"/>
          <p:cNvPicPr>
            <a:picLocks noChangeAspect="1"/>
          </p:cNvPicPr>
          <p:nvPr/>
        </p:nvPicPr>
        <p:blipFill>
          <a:blip r:embed="rId3" cstate="print"/>
          <a:stretch>
            <a:fillRect/>
          </a:stretch>
        </p:blipFill>
        <p:spPr>
          <a:xfrm>
            <a:off x="1328149" y="4289712"/>
            <a:ext cx="3610408" cy="4097393"/>
          </a:xfrm>
          <a:prstGeom prst="rect">
            <a:avLst/>
          </a:prstGeom>
        </p:spPr>
      </p:pic>
      <p:sp>
        <p:nvSpPr>
          <p:cNvPr id="8" name="Object 8"/>
          <p:cNvSpPr txBox="1"/>
          <p:nvPr/>
        </p:nvSpPr>
        <p:spPr>
          <a:xfrm>
            <a:off x="1341160" y="5526864"/>
            <a:ext cx="3584385" cy="1323439"/>
          </a:xfrm>
          <a:prstGeom prst="rect">
            <a:avLst/>
          </a:prstGeom>
          <a:noFill/>
        </p:spPr>
        <p:txBody>
          <a:bodyPr wrap="square" rtlCol="0" anchor="t">
            <a:spAutoFit/>
          </a:bodyPr>
          <a:lstStyle/>
          <a:p>
            <a:pPr algn="ctr"/>
            <a:r>
              <a:rPr lang="ko-KR" altLang="en-US" sz="2000" b="1">
                <a:solidFill>
                  <a:srgbClr val="000000"/>
                </a:solidFill>
                <a:latin typeface="S-Core Dream 4 Regular" pitchFamily="34" charset="0"/>
                <a:cs typeface="S-Core Dream 4 Regular" pitchFamily="34" charset="0"/>
              </a:rPr>
              <a:t>구글 폼을 이용해</a:t>
            </a:r>
            <a:endParaRPr lang="en-US" altLang="ko-KR" sz="2000" b="1">
              <a:solidFill>
                <a:srgbClr val="000000"/>
              </a:solidFill>
              <a:latin typeface="S-Core Dream 4 Regular" pitchFamily="34" charset="0"/>
              <a:cs typeface="S-Core Dream 4 Regular" pitchFamily="34" charset="0"/>
            </a:endParaRPr>
          </a:p>
          <a:p>
            <a:pPr algn="ctr"/>
            <a:r>
              <a:rPr lang="en-US" altLang="ko-KR" sz="2000" b="1">
                <a:solidFill>
                  <a:srgbClr val="000000"/>
                </a:solidFill>
                <a:latin typeface="S-Core Dream 4 Regular" pitchFamily="34" charset="0"/>
                <a:cs typeface="S-Core Dream 4 Regular" pitchFamily="34" charset="0"/>
              </a:rPr>
              <a:t>20</a:t>
            </a:r>
            <a:r>
              <a:rPr lang="ko-KR" altLang="en-US" sz="2000" b="1">
                <a:solidFill>
                  <a:srgbClr val="000000"/>
                </a:solidFill>
                <a:latin typeface="S-Core Dream 4 Regular" pitchFamily="34" charset="0"/>
                <a:cs typeface="S-Core Dream 4 Regular" pitchFamily="34" charset="0"/>
              </a:rPr>
              <a:t>명에게</a:t>
            </a:r>
            <a:endParaRPr lang="en-US" altLang="ko-KR" sz="2000" b="1">
              <a:solidFill>
                <a:srgbClr val="000000"/>
              </a:solidFill>
              <a:latin typeface="S-Core Dream 4 Regular" pitchFamily="34" charset="0"/>
              <a:cs typeface="S-Core Dream 4 Regular" pitchFamily="34" charset="0"/>
            </a:endParaRPr>
          </a:p>
          <a:p>
            <a:pPr algn="ctr"/>
            <a:r>
              <a:rPr lang="ko-KR" altLang="en-US" sz="2000" b="1">
                <a:solidFill>
                  <a:srgbClr val="000000"/>
                </a:solidFill>
                <a:latin typeface="S-Core Dream 4 Regular" pitchFamily="34" charset="0"/>
              </a:rPr>
              <a:t>설문조사를 참여한</a:t>
            </a:r>
            <a:endParaRPr lang="en-US" altLang="ko-KR" sz="2000" b="1">
              <a:solidFill>
                <a:srgbClr val="000000"/>
              </a:solidFill>
              <a:latin typeface="S-Core Dream 4 Regular" pitchFamily="34" charset="0"/>
            </a:endParaRPr>
          </a:p>
          <a:p>
            <a:pPr algn="ctr"/>
            <a:r>
              <a:rPr lang="ko-KR" altLang="en-US" sz="2000" b="1">
                <a:solidFill>
                  <a:srgbClr val="000000"/>
                </a:solidFill>
                <a:latin typeface="S-Core Dream 4 Regular" pitchFamily="34" charset="0"/>
              </a:rPr>
              <a:t>결과</a:t>
            </a:r>
            <a:endParaRPr lang="en-US"/>
          </a:p>
        </p:txBody>
      </p:sp>
      <p:sp>
        <p:nvSpPr>
          <p:cNvPr id="9" name="Object 9"/>
          <p:cNvSpPr txBox="1"/>
          <p:nvPr/>
        </p:nvSpPr>
        <p:spPr>
          <a:xfrm>
            <a:off x="1671495" y="686189"/>
            <a:ext cx="8855015" cy="1380749"/>
          </a:xfrm>
          <a:prstGeom prst="rect">
            <a:avLst/>
          </a:prstGeom>
          <a:noFill/>
        </p:spPr>
        <p:txBody>
          <a:bodyPr wrap="square" rtlCol="0" anchor="ctr">
            <a:spAutoFit/>
          </a:bodyPr>
          <a:lstStyle/>
          <a:p>
            <a:r>
              <a:rPr lang="en-US" sz="5200" kern="0" spc="-300">
                <a:solidFill>
                  <a:srgbClr val="000000"/>
                </a:solidFill>
                <a:latin typeface="S-Core Dream 8 Heavy" pitchFamily="34" charset="0"/>
                <a:cs typeface="S-Core Dream 8 Heavy" pitchFamily="34" charset="0"/>
              </a:rPr>
              <a:t>02. 고객 니즈 파악</a:t>
            </a:r>
            <a:endParaRPr lang="en-US"/>
          </a:p>
        </p:txBody>
      </p:sp>
      <p:grpSp>
        <p:nvGrpSpPr>
          <p:cNvPr id="1002" name="그룹 1002"/>
          <p:cNvGrpSpPr/>
          <p:nvPr/>
        </p:nvGrpSpPr>
        <p:grpSpPr>
          <a:xfrm>
            <a:off x="11804426" y="5363063"/>
            <a:ext cx="5838363" cy="1753656"/>
            <a:chOff x="11804426" y="5363063"/>
            <a:chExt cx="5838363" cy="1753656"/>
          </a:xfrm>
        </p:grpSpPr>
        <p:pic>
          <p:nvPicPr>
            <p:cNvPr id="11" name="Object 10"/>
            <p:cNvPicPr>
              <a:picLocks noChangeAspect="1"/>
            </p:cNvPicPr>
            <p:nvPr/>
          </p:nvPicPr>
          <p:blipFill>
            <a:blip r:embed="rId4" cstate="print"/>
            <a:stretch>
              <a:fillRect/>
            </a:stretch>
          </p:blipFill>
          <p:spPr>
            <a:xfrm>
              <a:off x="11804426" y="5363063"/>
              <a:ext cx="5838363" cy="1753656"/>
            </a:xfrm>
            <a:prstGeom prst="rect">
              <a:avLst/>
            </a:prstGeom>
          </p:spPr>
        </p:pic>
      </p:grpSp>
      <p:sp>
        <p:nvSpPr>
          <p:cNvPr id="13" name="Object 13"/>
          <p:cNvSpPr txBox="1"/>
          <p:nvPr/>
        </p:nvSpPr>
        <p:spPr>
          <a:xfrm>
            <a:off x="12271498" y="5743141"/>
            <a:ext cx="7636222" cy="1490248"/>
          </a:xfrm>
          <a:prstGeom prst="rect">
            <a:avLst/>
          </a:prstGeom>
          <a:noFill/>
        </p:spPr>
        <p:txBody>
          <a:bodyPr wrap="square" rtlCol="0" anchor="t">
            <a:spAutoFit/>
          </a:bodyPr>
          <a:lstStyle/>
          <a:p>
            <a:r>
              <a:rPr lang="en-US" sz="1600">
                <a:solidFill>
                  <a:srgbClr val="000000"/>
                </a:solidFill>
                <a:latin typeface="S-Core Dream 4 Regular" pitchFamily="34" charset="0"/>
                <a:cs typeface="S-Core Dream 4 Regular" pitchFamily="34" charset="0"/>
              </a:rPr>
              <a:t>제목과 관련 내용을 이곳에 입력해주세요. 이 페이지는 제품 리뷰에 대한 페이지 입니다. 사용된 폰트는 에스코어 드림 4, 폰트 크기는 16 pt 입니다. </a:t>
            </a:r>
            <a:endParaRPr lang="en-US"/>
          </a:p>
        </p:txBody>
      </p:sp>
      <p:sp>
        <p:nvSpPr>
          <p:cNvPr id="14" name="Object 14"/>
          <p:cNvSpPr txBox="1"/>
          <p:nvPr/>
        </p:nvSpPr>
        <p:spPr>
          <a:xfrm>
            <a:off x="9715770" y="6628344"/>
            <a:ext cx="2156098" cy="349056"/>
          </a:xfrm>
          <a:prstGeom prst="rect">
            <a:avLst/>
          </a:prstGeom>
          <a:noFill/>
        </p:spPr>
        <p:txBody>
          <a:bodyPr wrap="square" rtlCol="0" anchor="ctr">
            <a:spAutoFit/>
          </a:bodyPr>
          <a:lstStyle/>
          <a:p>
            <a:pPr algn="ctr"/>
            <a:r>
              <a:rPr lang="en-US" sz="1300" kern="0" spc="-100">
                <a:solidFill>
                  <a:srgbClr val="000000"/>
                </a:solidFill>
                <a:latin typeface="S-Core Dream 5 Medium" pitchFamily="34" charset="0"/>
                <a:cs typeface="S-Core Dream 5 Medium" pitchFamily="34" charset="0"/>
              </a:rPr>
              <a:t>소비자 서포터 B 씨</a:t>
            </a:r>
            <a:endParaRPr lang="en-US"/>
          </a:p>
        </p:txBody>
      </p:sp>
      <p:grpSp>
        <p:nvGrpSpPr>
          <p:cNvPr id="1003" name="그룹 1003"/>
          <p:cNvGrpSpPr/>
          <p:nvPr/>
        </p:nvGrpSpPr>
        <p:grpSpPr>
          <a:xfrm>
            <a:off x="10228427" y="5561499"/>
            <a:ext cx="1130785" cy="1130785"/>
            <a:chOff x="10228427" y="5561499"/>
            <a:chExt cx="1130785" cy="1130785"/>
          </a:xfrm>
        </p:grpSpPr>
        <p:pic>
          <p:nvPicPr>
            <p:cNvPr id="16" name="Object 15"/>
            <p:cNvPicPr>
              <a:picLocks noChangeAspect="1"/>
            </p:cNvPicPr>
            <p:nvPr/>
          </p:nvPicPr>
          <p:blipFill>
            <a:blip r:embed="rId5" cstate="print"/>
            <a:stretch>
              <a:fillRect/>
            </a:stretch>
          </p:blipFill>
          <p:spPr>
            <a:xfrm>
              <a:off x="10228427" y="5561499"/>
              <a:ext cx="1130785" cy="1130785"/>
            </a:xfrm>
            <a:prstGeom prst="rect">
              <a:avLst/>
            </a:prstGeom>
          </p:spPr>
        </p:pic>
      </p:grpSp>
      <p:grpSp>
        <p:nvGrpSpPr>
          <p:cNvPr id="1004" name="그룹 1004"/>
          <p:cNvGrpSpPr/>
          <p:nvPr/>
        </p:nvGrpSpPr>
        <p:grpSpPr>
          <a:xfrm>
            <a:off x="11804426" y="7566523"/>
            <a:ext cx="5838363" cy="1753656"/>
            <a:chOff x="11804426" y="7566523"/>
            <a:chExt cx="5838363" cy="1753656"/>
          </a:xfrm>
        </p:grpSpPr>
        <p:pic>
          <p:nvPicPr>
            <p:cNvPr id="19" name="Object 18"/>
            <p:cNvPicPr>
              <a:picLocks noChangeAspect="1"/>
            </p:cNvPicPr>
            <p:nvPr/>
          </p:nvPicPr>
          <p:blipFill>
            <a:blip r:embed="rId4" cstate="print"/>
            <a:stretch>
              <a:fillRect/>
            </a:stretch>
          </p:blipFill>
          <p:spPr>
            <a:xfrm>
              <a:off x="11804426" y="7566523"/>
              <a:ext cx="5838363" cy="1753656"/>
            </a:xfrm>
            <a:prstGeom prst="rect">
              <a:avLst/>
            </a:prstGeom>
          </p:spPr>
        </p:pic>
      </p:grpSp>
      <p:sp>
        <p:nvSpPr>
          <p:cNvPr id="21" name="Object 21"/>
          <p:cNvSpPr txBox="1"/>
          <p:nvPr/>
        </p:nvSpPr>
        <p:spPr>
          <a:xfrm>
            <a:off x="12271498" y="7946598"/>
            <a:ext cx="7636222" cy="1490248"/>
          </a:xfrm>
          <a:prstGeom prst="rect">
            <a:avLst/>
          </a:prstGeom>
          <a:noFill/>
        </p:spPr>
        <p:txBody>
          <a:bodyPr wrap="square" rtlCol="0" anchor="t">
            <a:spAutoFit/>
          </a:bodyPr>
          <a:lstStyle/>
          <a:p>
            <a:r>
              <a:rPr lang="en-US" sz="1600">
                <a:solidFill>
                  <a:srgbClr val="000000"/>
                </a:solidFill>
                <a:latin typeface="S-Core Dream 4 Regular" pitchFamily="34" charset="0"/>
                <a:cs typeface="S-Core Dream 4 Regular" pitchFamily="34" charset="0"/>
              </a:rPr>
              <a:t>제목과 관련 내용을 이곳에 입력해주세요. 이 페이지는 제품 리뷰에 대한 페이지 입니다. 사용된 폰트는 에스코어 드림 4, 폰트 크기는 16 pt 입니다. </a:t>
            </a:r>
            <a:endParaRPr lang="en-US"/>
          </a:p>
        </p:txBody>
      </p:sp>
      <p:sp>
        <p:nvSpPr>
          <p:cNvPr id="22" name="Object 22"/>
          <p:cNvSpPr txBox="1"/>
          <p:nvPr/>
        </p:nvSpPr>
        <p:spPr>
          <a:xfrm>
            <a:off x="9814425" y="8811288"/>
            <a:ext cx="2156098" cy="379441"/>
          </a:xfrm>
          <a:prstGeom prst="rect">
            <a:avLst/>
          </a:prstGeom>
          <a:noFill/>
        </p:spPr>
        <p:txBody>
          <a:bodyPr wrap="square" rtlCol="0" anchor="ctr">
            <a:spAutoFit/>
          </a:bodyPr>
          <a:lstStyle/>
          <a:p>
            <a:pPr algn="ctr"/>
            <a:r>
              <a:rPr lang="en-US" sz="1300" kern="0" spc="-100">
                <a:solidFill>
                  <a:srgbClr val="000000"/>
                </a:solidFill>
                <a:latin typeface="S-Core Dream 5 Medium" pitchFamily="34" charset="0"/>
                <a:cs typeface="S-Core Dream 5 Medium" pitchFamily="34" charset="0"/>
              </a:rPr>
              <a:t>소비자 서포터 C 씨</a:t>
            </a:r>
            <a:endParaRPr lang="en-US"/>
          </a:p>
        </p:txBody>
      </p:sp>
      <p:grpSp>
        <p:nvGrpSpPr>
          <p:cNvPr id="1005" name="그룹 1005"/>
          <p:cNvGrpSpPr/>
          <p:nvPr/>
        </p:nvGrpSpPr>
        <p:grpSpPr>
          <a:xfrm>
            <a:off x="10327081" y="7759214"/>
            <a:ext cx="1130785" cy="1130785"/>
            <a:chOff x="10327081" y="7759214"/>
            <a:chExt cx="1130785" cy="1130785"/>
          </a:xfrm>
        </p:grpSpPr>
        <p:pic>
          <p:nvPicPr>
            <p:cNvPr id="24" name="Object 23"/>
            <p:cNvPicPr>
              <a:picLocks noChangeAspect="1"/>
            </p:cNvPicPr>
            <p:nvPr/>
          </p:nvPicPr>
          <p:blipFill>
            <a:blip r:embed="rId5" cstate="print"/>
            <a:stretch>
              <a:fillRect/>
            </a:stretch>
          </p:blipFill>
          <p:spPr>
            <a:xfrm>
              <a:off x="10327081" y="7759214"/>
              <a:ext cx="1130785" cy="1130785"/>
            </a:xfrm>
            <a:prstGeom prst="rect">
              <a:avLst/>
            </a:prstGeom>
          </p:spPr>
        </p:pic>
      </p:grpSp>
      <p:grpSp>
        <p:nvGrpSpPr>
          <p:cNvPr id="1006" name="그룹 1006"/>
          <p:cNvGrpSpPr/>
          <p:nvPr/>
        </p:nvGrpSpPr>
        <p:grpSpPr>
          <a:xfrm>
            <a:off x="11804426" y="3159602"/>
            <a:ext cx="5838363" cy="1753656"/>
            <a:chOff x="11804426" y="3159602"/>
            <a:chExt cx="5838363" cy="1753656"/>
          </a:xfrm>
        </p:grpSpPr>
        <p:pic>
          <p:nvPicPr>
            <p:cNvPr id="27" name="Object 26"/>
            <p:cNvPicPr>
              <a:picLocks noChangeAspect="1"/>
            </p:cNvPicPr>
            <p:nvPr/>
          </p:nvPicPr>
          <p:blipFill>
            <a:blip r:embed="rId4" cstate="print"/>
            <a:stretch>
              <a:fillRect/>
            </a:stretch>
          </p:blipFill>
          <p:spPr>
            <a:xfrm>
              <a:off x="11804426" y="3159602"/>
              <a:ext cx="5838363" cy="1753656"/>
            </a:xfrm>
            <a:prstGeom prst="rect">
              <a:avLst/>
            </a:prstGeom>
          </p:spPr>
        </p:pic>
      </p:grpSp>
      <p:sp>
        <p:nvSpPr>
          <p:cNvPr id="29" name="Object 29"/>
          <p:cNvSpPr txBox="1"/>
          <p:nvPr/>
        </p:nvSpPr>
        <p:spPr>
          <a:xfrm>
            <a:off x="12271498" y="3539684"/>
            <a:ext cx="7636222" cy="1490248"/>
          </a:xfrm>
          <a:prstGeom prst="rect">
            <a:avLst/>
          </a:prstGeom>
          <a:noFill/>
        </p:spPr>
        <p:txBody>
          <a:bodyPr wrap="square" rtlCol="0" anchor="t">
            <a:spAutoFit/>
          </a:bodyPr>
          <a:lstStyle/>
          <a:p>
            <a:r>
              <a:rPr lang="en-US" sz="1600">
                <a:solidFill>
                  <a:srgbClr val="000000"/>
                </a:solidFill>
                <a:latin typeface="S-Core Dream 4 Regular" pitchFamily="34" charset="0"/>
                <a:cs typeface="S-Core Dream 4 Regular" pitchFamily="34" charset="0"/>
              </a:rPr>
              <a:t>제목과 관련 내용을 이곳에 입력해주세요. 이 페이지는 제품 리뷰에 대한 페이지 입니다. 사용된 폰트는 에스코어 드림 4, 폰트 크기는 16 pt 입니다. </a:t>
            </a:r>
            <a:endParaRPr lang="en-US"/>
          </a:p>
        </p:txBody>
      </p:sp>
      <p:sp>
        <p:nvSpPr>
          <p:cNvPr id="30" name="Object 30"/>
          <p:cNvSpPr txBox="1"/>
          <p:nvPr/>
        </p:nvSpPr>
        <p:spPr>
          <a:xfrm>
            <a:off x="9814425" y="4424413"/>
            <a:ext cx="2156098" cy="349056"/>
          </a:xfrm>
          <a:prstGeom prst="rect">
            <a:avLst/>
          </a:prstGeom>
          <a:noFill/>
        </p:spPr>
        <p:txBody>
          <a:bodyPr wrap="square" rtlCol="0" anchor="ctr">
            <a:spAutoFit/>
          </a:bodyPr>
          <a:lstStyle/>
          <a:p>
            <a:pPr algn="ctr"/>
            <a:r>
              <a:rPr lang="en-US" sz="1300" kern="0" spc="-100">
                <a:solidFill>
                  <a:srgbClr val="000000"/>
                </a:solidFill>
                <a:latin typeface="S-Core Dream 5 Medium" pitchFamily="34" charset="0"/>
                <a:cs typeface="S-Core Dream 5 Medium" pitchFamily="34" charset="0"/>
              </a:rPr>
              <a:t>소비자 서포터 B 씨</a:t>
            </a:r>
            <a:endParaRPr lang="en-US"/>
          </a:p>
        </p:txBody>
      </p:sp>
      <p:grpSp>
        <p:nvGrpSpPr>
          <p:cNvPr id="1007" name="그룹 1007"/>
          <p:cNvGrpSpPr/>
          <p:nvPr/>
        </p:nvGrpSpPr>
        <p:grpSpPr>
          <a:xfrm>
            <a:off x="10327081" y="3357568"/>
            <a:ext cx="1130785" cy="1130785"/>
            <a:chOff x="10327081" y="3357568"/>
            <a:chExt cx="1130785" cy="1130785"/>
          </a:xfrm>
        </p:grpSpPr>
        <p:pic>
          <p:nvPicPr>
            <p:cNvPr id="32" name="Object 31"/>
            <p:cNvPicPr>
              <a:picLocks noChangeAspect="1"/>
            </p:cNvPicPr>
            <p:nvPr/>
          </p:nvPicPr>
          <p:blipFill>
            <a:blip r:embed="rId5" cstate="print"/>
            <a:stretch>
              <a:fillRect/>
            </a:stretch>
          </p:blipFill>
          <p:spPr>
            <a:xfrm>
              <a:off x="10327081" y="3357568"/>
              <a:ext cx="1130785" cy="1130785"/>
            </a:xfrm>
            <a:prstGeom prst="rect">
              <a:avLst/>
            </a:prstGeom>
          </p:spPr>
        </p:pic>
      </p:grpSp>
      <p:sp>
        <p:nvSpPr>
          <p:cNvPr id="34" name="Object 34"/>
          <p:cNvSpPr txBox="1"/>
          <p:nvPr/>
        </p:nvSpPr>
        <p:spPr>
          <a:xfrm>
            <a:off x="10645393" y="1199755"/>
            <a:ext cx="6597537" cy="693316"/>
          </a:xfrm>
          <a:prstGeom prst="rect">
            <a:avLst/>
          </a:prstGeom>
          <a:noFill/>
        </p:spPr>
        <p:txBody>
          <a:bodyPr wrap="square" rtlCol="0" anchor="ctr">
            <a:spAutoFit/>
          </a:bodyPr>
          <a:lstStyle/>
          <a:p>
            <a:pPr algn="ctr"/>
            <a:r>
              <a:rPr lang="en-US" sz="2600" b="1" kern="0" spc="-200">
                <a:solidFill>
                  <a:srgbClr val="000000"/>
                </a:solidFill>
                <a:latin typeface="S-Core Dream 5 Medium" pitchFamily="34" charset="0"/>
                <a:cs typeface="S-Core Dream 5 Medium" pitchFamily="34" charset="0"/>
              </a:rPr>
              <a:t>기존 제품 서포터즈 리뷰</a:t>
            </a:r>
            <a:endParaRPr lang="en-US"/>
          </a:p>
        </p:txBody>
      </p:sp>
      <p:grpSp>
        <p:nvGrpSpPr>
          <p:cNvPr id="1008" name="그룹 1008"/>
          <p:cNvGrpSpPr/>
          <p:nvPr/>
        </p:nvGrpSpPr>
        <p:grpSpPr>
          <a:xfrm>
            <a:off x="5219131" y="5903571"/>
            <a:ext cx="305557" cy="305557"/>
            <a:chOff x="5219131" y="5903571"/>
            <a:chExt cx="305557" cy="305557"/>
          </a:xfrm>
        </p:grpSpPr>
        <p:pic>
          <p:nvPicPr>
            <p:cNvPr id="36" name="Object 35"/>
            <p:cNvPicPr>
              <a:picLocks noChangeAspect="1"/>
            </p:cNvPicPr>
            <p:nvPr/>
          </p:nvPicPr>
          <p:blipFill>
            <a:blip r:embed="rId6" cstate="print"/>
            <a:stretch>
              <a:fillRect/>
            </a:stretch>
          </p:blipFill>
          <p:spPr>
            <a:xfrm>
              <a:off x="5219131" y="5903571"/>
              <a:ext cx="305557" cy="305557"/>
            </a:xfrm>
            <a:prstGeom prst="rect">
              <a:avLst/>
            </a:prstGeom>
          </p:spPr>
        </p:pic>
      </p:grpSp>
      <p:sp>
        <p:nvSpPr>
          <p:cNvPr id="38" name="Object 38"/>
          <p:cNvSpPr txBox="1"/>
          <p:nvPr/>
        </p:nvSpPr>
        <p:spPr>
          <a:xfrm>
            <a:off x="5612825" y="5901062"/>
            <a:ext cx="4651978" cy="479987"/>
          </a:xfrm>
          <a:prstGeom prst="rect">
            <a:avLst/>
          </a:prstGeom>
          <a:noFill/>
        </p:spPr>
        <p:txBody>
          <a:bodyPr wrap="square" rtlCol="0" anchor="t">
            <a:spAutoFit/>
          </a:bodyPr>
          <a:lstStyle/>
          <a:p>
            <a:r>
              <a:rPr lang="en-US" sz="1800" b="1">
                <a:solidFill>
                  <a:srgbClr val="000000"/>
                </a:solidFill>
                <a:latin typeface="S-Core Dream 5 Medium" pitchFamily="34" charset="0"/>
                <a:cs typeface="S-Core Dream 5 Medium" pitchFamily="34" charset="0"/>
              </a:rPr>
              <a:t>맛 - 30%</a:t>
            </a:r>
            <a:endParaRPr lang="en-US"/>
          </a:p>
        </p:txBody>
      </p:sp>
      <p:sp>
        <p:nvSpPr>
          <p:cNvPr id="39" name="Object 39"/>
          <p:cNvSpPr txBox="1"/>
          <p:nvPr/>
        </p:nvSpPr>
        <p:spPr>
          <a:xfrm>
            <a:off x="5612825" y="6335758"/>
            <a:ext cx="5441389" cy="1781289"/>
          </a:xfrm>
          <a:prstGeom prst="rect">
            <a:avLst/>
          </a:prstGeom>
          <a:noFill/>
        </p:spPr>
        <p:txBody>
          <a:bodyPr wrap="square" rtlCol="0" anchor="t">
            <a:spAutoFit/>
          </a:bodyPr>
          <a:lstStyle/>
          <a:p>
            <a:r>
              <a:rPr lang="en-US" sz="1400">
                <a:solidFill>
                  <a:srgbClr val="000000"/>
                </a:solidFill>
                <a:latin typeface="S-Core Dream 4 Regular" pitchFamily="34" charset="0"/>
                <a:cs typeface="S-Core Dream 4 Regular" pitchFamily="34" charset="0"/>
              </a:rPr>
              <a:t>제목과 관련 내용을 이곳에 입력해주세요. 이 페이지는 소비자 만족도에 대한 페이지 입니다. 사용된 폰트는 에스코어 드림 4, 폰트 크기는 14 pt 입니다. </a:t>
            </a:r>
            <a:endParaRPr lang="en-US"/>
          </a:p>
        </p:txBody>
      </p:sp>
      <p:grpSp>
        <p:nvGrpSpPr>
          <p:cNvPr id="1009" name="그룹 1009"/>
          <p:cNvGrpSpPr/>
          <p:nvPr/>
        </p:nvGrpSpPr>
        <p:grpSpPr>
          <a:xfrm>
            <a:off x="5181035" y="4115163"/>
            <a:ext cx="305557" cy="305557"/>
            <a:chOff x="5181035" y="4115163"/>
            <a:chExt cx="305557" cy="305557"/>
          </a:xfrm>
        </p:grpSpPr>
        <p:pic>
          <p:nvPicPr>
            <p:cNvPr id="41" name="Object 40"/>
            <p:cNvPicPr>
              <a:picLocks noChangeAspect="1"/>
            </p:cNvPicPr>
            <p:nvPr/>
          </p:nvPicPr>
          <p:blipFill>
            <a:blip r:embed="rId7" cstate="print"/>
            <a:stretch>
              <a:fillRect/>
            </a:stretch>
          </p:blipFill>
          <p:spPr>
            <a:xfrm>
              <a:off x="5181035" y="4115163"/>
              <a:ext cx="305557" cy="305557"/>
            </a:xfrm>
            <a:prstGeom prst="rect">
              <a:avLst/>
            </a:prstGeom>
          </p:spPr>
        </p:pic>
      </p:grpSp>
      <p:sp>
        <p:nvSpPr>
          <p:cNvPr id="43" name="Object 43"/>
          <p:cNvSpPr txBox="1"/>
          <p:nvPr/>
        </p:nvSpPr>
        <p:spPr>
          <a:xfrm>
            <a:off x="5574730" y="4112655"/>
            <a:ext cx="4651978" cy="479988"/>
          </a:xfrm>
          <a:prstGeom prst="rect">
            <a:avLst/>
          </a:prstGeom>
          <a:noFill/>
        </p:spPr>
        <p:txBody>
          <a:bodyPr wrap="square" rtlCol="0" anchor="t">
            <a:spAutoFit/>
          </a:bodyPr>
          <a:lstStyle/>
          <a:p>
            <a:r>
              <a:rPr lang="en-US" sz="1800" b="1">
                <a:solidFill>
                  <a:srgbClr val="000000"/>
                </a:solidFill>
                <a:latin typeface="S-Core Dream 5 Medium" pitchFamily="34" charset="0"/>
                <a:cs typeface="S-Core Dream 5 Medium" pitchFamily="34" charset="0"/>
              </a:rPr>
              <a:t>가격 - 20%</a:t>
            </a:r>
            <a:endParaRPr lang="en-US"/>
          </a:p>
        </p:txBody>
      </p:sp>
      <p:sp>
        <p:nvSpPr>
          <p:cNvPr id="44" name="Object 44"/>
          <p:cNvSpPr txBox="1"/>
          <p:nvPr/>
        </p:nvSpPr>
        <p:spPr>
          <a:xfrm>
            <a:off x="5527111" y="4494048"/>
            <a:ext cx="5441389" cy="1781289"/>
          </a:xfrm>
          <a:prstGeom prst="rect">
            <a:avLst/>
          </a:prstGeom>
          <a:noFill/>
        </p:spPr>
        <p:txBody>
          <a:bodyPr wrap="square" rtlCol="0" anchor="t">
            <a:spAutoFit/>
          </a:bodyPr>
          <a:lstStyle/>
          <a:p>
            <a:r>
              <a:rPr lang="en-US" sz="1400">
                <a:solidFill>
                  <a:srgbClr val="000000"/>
                </a:solidFill>
                <a:latin typeface="S-Core Dream 4 Regular" pitchFamily="34" charset="0"/>
                <a:cs typeface="S-Core Dream 4 Regular" pitchFamily="34" charset="0"/>
              </a:rPr>
              <a:t>제목과 관련 내용을 이곳에 입력해주세요. 이 페이지는 소비자 만족도에 대한 페이지 입니다. 사용된 폰트는 에스코어 드림 4, 폰트 크기는 14 pt 입니다. </a:t>
            </a:r>
            <a:endParaRPr lang="en-US"/>
          </a:p>
        </p:txBody>
      </p:sp>
      <p:sp>
        <p:nvSpPr>
          <p:cNvPr id="45" name="Object 45"/>
          <p:cNvSpPr txBox="1"/>
          <p:nvPr/>
        </p:nvSpPr>
        <p:spPr>
          <a:xfrm rot="5400000">
            <a:off x="-2080982" y="1965389"/>
            <a:ext cx="5134908" cy="293326"/>
          </a:xfrm>
          <a:prstGeom prst="rect">
            <a:avLst/>
          </a:prstGeom>
          <a:noFill/>
        </p:spPr>
        <p:txBody>
          <a:bodyPr wrap="square" rtlCol="0" anchor="t">
            <a:spAutoFit/>
          </a:bodyPr>
          <a:lstStyle/>
          <a:p>
            <a:pPr algn="ctr"/>
            <a:r>
              <a:rPr lang="en-US" sz="1100" kern="0" spc="500">
                <a:solidFill>
                  <a:srgbClr val="302921"/>
                </a:solidFill>
                <a:latin typeface="S-Core Dream 3 Light" pitchFamily="34" charset="0"/>
                <a:cs typeface="S-Core Dream 3 Light" pitchFamily="34" charset="0"/>
              </a:rPr>
              <a:t>CUSTOMERS NEEDS</a:t>
            </a:r>
            <a:endParaRPr lang="en-US"/>
          </a:p>
        </p:txBody>
      </p:sp>
      <p:sp>
        <p:nvSpPr>
          <p:cNvPr id="46" name="Object 46"/>
          <p:cNvSpPr txBox="1"/>
          <p:nvPr/>
        </p:nvSpPr>
        <p:spPr>
          <a:xfrm>
            <a:off x="224835" y="4289712"/>
            <a:ext cx="560292" cy="399990"/>
          </a:xfrm>
          <a:prstGeom prst="rect">
            <a:avLst/>
          </a:prstGeom>
          <a:noFill/>
        </p:spPr>
        <p:txBody>
          <a:bodyPr wrap="square" rtlCol="0" anchor="t">
            <a:spAutoFit/>
          </a:bodyPr>
          <a:lstStyle/>
          <a:p>
            <a:pPr algn="ctr"/>
            <a:r>
              <a:rPr lang="en-US" sz="1500" kern="0" spc="100">
                <a:solidFill>
                  <a:srgbClr val="302921"/>
                </a:solidFill>
                <a:latin typeface="S-Core Dream 8 Heavy" pitchFamily="34" charset="0"/>
                <a:cs typeface="S-Core Dream 8 Heavy" pitchFamily="34" charset="0"/>
              </a:rPr>
              <a:t>00</a:t>
            </a:r>
            <a:endParaRPr lang="en-US"/>
          </a:p>
        </p:txBody>
      </p:sp>
      <p:sp>
        <p:nvSpPr>
          <p:cNvPr id="47" name="Object 47"/>
          <p:cNvSpPr txBox="1"/>
          <p:nvPr/>
        </p:nvSpPr>
        <p:spPr>
          <a:xfrm>
            <a:off x="9871753" y="2020439"/>
            <a:ext cx="8203857" cy="914263"/>
          </a:xfrm>
          <a:prstGeom prst="rect">
            <a:avLst/>
          </a:prstGeom>
          <a:noFill/>
        </p:spPr>
        <p:txBody>
          <a:bodyPr wrap="square" rtlCol="0" anchor="t">
            <a:spAutoFit/>
          </a:bodyPr>
          <a:lstStyle/>
          <a:p>
            <a:pPr algn="ctr"/>
            <a:r>
              <a:rPr lang="en-US" sz="1600">
                <a:solidFill>
                  <a:srgbClr val="000000"/>
                </a:solidFill>
                <a:latin typeface="S-Core Dream 4 Regular" pitchFamily="34" charset="0"/>
                <a:cs typeface="S-Core Dream 4 Regular" pitchFamily="34" charset="0"/>
              </a:rPr>
              <a:t>제목과 관련 내용을 이곳에 입력해주세요. 이 페이지는 소비자 만족도 후기에 대한 내용을 적어주세요. </a:t>
            </a:r>
            <a:endParaRPr lang="en-US"/>
          </a:p>
        </p:txBody>
      </p:sp>
      <p:grpSp>
        <p:nvGrpSpPr>
          <p:cNvPr id="1010" name="그룹 1010"/>
          <p:cNvGrpSpPr/>
          <p:nvPr/>
        </p:nvGrpSpPr>
        <p:grpSpPr>
          <a:xfrm>
            <a:off x="5228654" y="7689263"/>
            <a:ext cx="305557" cy="305557"/>
            <a:chOff x="5228654" y="7689263"/>
            <a:chExt cx="305557" cy="305557"/>
          </a:xfrm>
        </p:grpSpPr>
        <p:pic>
          <p:nvPicPr>
            <p:cNvPr id="49" name="Object 48"/>
            <p:cNvPicPr>
              <a:picLocks noChangeAspect="1"/>
            </p:cNvPicPr>
            <p:nvPr/>
          </p:nvPicPr>
          <p:blipFill>
            <a:blip r:embed="rId8" cstate="print"/>
            <a:stretch>
              <a:fillRect/>
            </a:stretch>
          </p:blipFill>
          <p:spPr>
            <a:xfrm>
              <a:off x="5228654" y="7689263"/>
              <a:ext cx="305557" cy="305557"/>
            </a:xfrm>
            <a:prstGeom prst="rect">
              <a:avLst/>
            </a:prstGeom>
          </p:spPr>
        </p:pic>
      </p:grpSp>
      <p:sp>
        <p:nvSpPr>
          <p:cNvPr id="51" name="Object 51"/>
          <p:cNvSpPr txBox="1"/>
          <p:nvPr/>
        </p:nvSpPr>
        <p:spPr>
          <a:xfrm>
            <a:off x="5622352" y="7686756"/>
            <a:ext cx="4651978" cy="479988"/>
          </a:xfrm>
          <a:prstGeom prst="rect">
            <a:avLst/>
          </a:prstGeom>
          <a:noFill/>
        </p:spPr>
        <p:txBody>
          <a:bodyPr wrap="square" rtlCol="0" anchor="t">
            <a:spAutoFit/>
          </a:bodyPr>
          <a:lstStyle/>
          <a:p>
            <a:r>
              <a:rPr lang="en-US" sz="1800" b="1">
                <a:solidFill>
                  <a:srgbClr val="000000"/>
                </a:solidFill>
                <a:latin typeface="S-Core Dream 5 Medium" pitchFamily="34" charset="0"/>
                <a:cs typeface="S-Core Dream 5 Medium" pitchFamily="34" charset="0"/>
              </a:rPr>
              <a:t>품질 - 50%</a:t>
            </a:r>
            <a:endParaRPr lang="en-US"/>
          </a:p>
        </p:txBody>
      </p:sp>
    </p:spTree>
    <p:extLst>
      <p:ext uri="{BB962C8B-B14F-4D97-AF65-F5344CB8AC3E}">
        <p14:creationId xmlns:p14="http://schemas.microsoft.com/office/powerpoint/2010/main" val="2487387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grpSp>
        <p:nvGrpSpPr>
          <p:cNvPr id="1001" name="그룹 1001"/>
          <p:cNvGrpSpPr/>
          <p:nvPr/>
        </p:nvGrpSpPr>
        <p:grpSpPr>
          <a:xfrm>
            <a:off x="-1083923" y="2862954"/>
            <a:ext cx="8417403" cy="5701663"/>
            <a:chOff x="-1083923" y="2862954"/>
            <a:chExt cx="8417403" cy="5701663"/>
          </a:xfrm>
        </p:grpSpPr>
        <p:grpSp>
          <p:nvGrpSpPr>
            <p:cNvPr id="1002" name="그룹 1002"/>
            <p:cNvGrpSpPr/>
            <p:nvPr/>
          </p:nvGrpSpPr>
          <p:grpSpPr>
            <a:xfrm>
              <a:off x="2719876" y="3908308"/>
              <a:ext cx="3657005" cy="37954"/>
              <a:chOff x="2719876" y="3908308"/>
              <a:chExt cx="3657005" cy="37954"/>
            </a:xfrm>
          </p:grpSpPr>
          <p:pic>
            <p:nvPicPr>
              <p:cNvPr id="4" name="Object 3"/>
              <p:cNvPicPr>
                <a:picLocks noChangeAspect="1"/>
              </p:cNvPicPr>
              <p:nvPr/>
            </p:nvPicPr>
            <p:blipFill>
              <a:blip r:embed="rId2" cstate="print"/>
              <a:stretch>
                <a:fillRect/>
              </a:stretch>
            </p:blipFill>
            <p:spPr>
              <a:xfrm rot="-2100000">
                <a:off x="2719876" y="3908308"/>
                <a:ext cx="3657005" cy="37954"/>
              </a:xfrm>
              <a:prstGeom prst="rect">
                <a:avLst/>
              </a:prstGeom>
            </p:spPr>
          </p:pic>
        </p:grpSp>
        <p:grpSp>
          <p:nvGrpSpPr>
            <p:cNvPr id="1003" name="그룹 1003"/>
            <p:cNvGrpSpPr/>
            <p:nvPr/>
          </p:nvGrpSpPr>
          <p:grpSpPr>
            <a:xfrm>
              <a:off x="3059838" y="4846425"/>
              <a:ext cx="3757084" cy="37954"/>
              <a:chOff x="3059838" y="4846425"/>
              <a:chExt cx="3757084" cy="37954"/>
            </a:xfrm>
          </p:grpSpPr>
          <p:pic>
            <p:nvPicPr>
              <p:cNvPr id="7" name="Object 6"/>
              <p:cNvPicPr>
                <a:picLocks noChangeAspect="1"/>
              </p:cNvPicPr>
              <p:nvPr/>
            </p:nvPicPr>
            <p:blipFill>
              <a:blip r:embed="rId3" cstate="print"/>
              <a:stretch>
                <a:fillRect/>
              </a:stretch>
            </p:blipFill>
            <p:spPr>
              <a:xfrm rot="-1020000">
                <a:off x="3059838" y="4846425"/>
                <a:ext cx="3757084" cy="37954"/>
              </a:xfrm>
              <a:prstGeom prst="rect">
                <a:avLst/>
              </a:prstGeom>
            </p:spPr>
          </p:pic>
        </p:grpSp>
        <p:grpSp>
          <p:nvGrpSpPr>
            <p:cNvPr id="1004" name="그룹 1004"/>
            <p:cNvGrpSpPr/>
            <p:nvPr/>
          </p:nvGrpSpPr>
          <p:grpSpPr>
            <a:xfrm>
              <a:off x="3268925" y="5655949"/>
              <a:ext cx="4064555" cy="37954"/>
              <a:chOff x="3268925" y="5655949"/>
              <a:chExt cx="4064555" cy="37954"/>
            </a:xfrm>
          </p:grpSpPr>
          <p:pic>
            <p:nvPicPr>
              <p:cNvPr id="10" name="Object 9"/>
              <p:cNvPicPr>
                <a:picLocks noChangeAspect="1"/>
              </p:cNvPicPr>
              <p:nvPr/>
            </p:nvPicPr>
            <p:blipFill>
              <a:blip r:embed="rId4" cstate="print"/>
              <a:stretch>
                <a:fillRect/>
              </a:stretch>
            </p:blipFill>
            <p:spPr>
              <a:xfrm>
                <a:off x="3268925" y="5655949"/>
                <a:ext cx="4064555" cy="37954"/>
              </a:xfrm>
              <a:prstGeom prst="rect">
                <a:avLst/>
              </a:prstGeom>
            </p:spPr>
          </p:pic>
        </p:grpSp>
        <p:grpSp>
          <p:nvGrpSpPr>
            <p:cNvPr id="1005" name="그룹 1005"/>
            <p:cNvGrpSpPr/>
            <p:nvPr/>
          </p:nvGrpSpPr>
          <p:grpSpPr>
            <a:xfrm>
              <a:off x="2638035" y="7479319"/>
              <a:ext cx="3757515" cy="37954"/>
              <a:chOff x="2638035" y="7479319"/>
              <a:chExt cx="3757515" cy="37954"/>
            </a:xfrm>
          </p:grpSpPr>
          <p:pic>
            <p:nvPicPr>
              <p:cNvPr id="13" name="Object 12"/>
              <p:cNvPicPr>
                <a:picLocks noChangeAspect="1"/>
              </p:cNvPicPr>
              <p:nvPr/>
            </p:nvPicPr>
            <p:blipFill>
              <a:blip r:embed="rId3" cstate="print"/>
              <a:stretch>
                <a:fillRect/>
              </a:stretch>
            </p:blipFill>
            <p:spPr>
              <a:xfrm rot="2040000">
                <a:off x="2638035" y="7479319"/>
                <a:ext cx="3757515" cy="37954"/>
              </a:xfrm>
              <a:prstGeom prst="rect">
                <a:avLst/>
              </a:prstGeom>
            </p:spPr>
          </p:pic>
        </p:grpSp>
        <p:grpSp>
          <p:nvGrpSpPr>
            <p:cNvPr id="1006" name="그룹 1006"/>
            <p:cNvGrpSpPr/>
            <p:nvPr/>
          </p:nvGrpSpPr>
          <p:grpSpPr>
            <a:xfrm>
              <a:off x="3034936" y="6567851"/>
              <a:ext cx="3778847" cy="37954"/>
              <a:chOff x="3034936" y="6567851"/>
              <a:chExt cx="3778847" cy="37954"/>
            </a:xfrm>
          </p:grpSpPr>
          <p:pic>
            <p:nvPicPr>
              <p:cNvPr id="16" name="Object 15"/>
              <p:cNvPicPr>
                <a:picLocks noChangeAspect="1"/>
              </p:cNvPicPr>
              <p:nvPr/>
            </p:nvPicPr>
            <p:blipFill>
              <a:blip r:embed="rId5" cstate="print"/>
              <a:stretch>
                <a:fillRect/>
              </a:stretch>
            </p:blipFill>
            <p:spPr>
              <a:xfrm rot="1020000">
                <a:off x="3034936" y="6567851"/>
                <a:ext cx="3778847" cy="37954"/>
              </a:xfrm>
              <a:prstGeom prst="rect">
                <a:avLst/>
              </a:prstGeom>
            </p:spPr>
          </p:pic>
        </p:grpSp>
        <p:grpSp>
          <p:nvGrpSpPr>
            <p:cNvPr id="1007" name="그룹 1007"/>
            <p:cNvGrpSpPr/>
            <p:nvPr/>
          </p:nvGrpSpPr>
          <p:grpSpPr>
            <a:xfrm>
              <a:off x="-1083923" y="3062321"/>
              <a:ext cx="5299686" cy="5299686"/>
              <a:chOff x="-1083923" y="3062321"/>
              <a:chExt cx="5299686" cy="5299686"/>
            </a:xfrm>
          </p:grpSpPr>
          <p:pic>
            <p:nvPicPr>
              <p:cNvPr id="19" name="Object 18"/>
              <p:cNvPicPr>
                <a:picLocks noChangeAspect="1"/>
              </p:cNvPicPr>
              <p:nvPr/>
            </p:nvPicPr>
            <p:blipFill>
              <a:blip r:embed="rId6" cstate="print"/>
              <a:stretch>
                <a:fillRect/>
              </a:stretch>
            </p:blipFill>
            <p:spPr>
              <a:xfrm>
                <a:off x="-1083923" y="3062321"/>
                <a:ext cx="5299686" cy="5299686"/>
              </a:xfrm>
              <a:prstGeom prst="rect">
                <a:avLst/>
              </a:prstGeom>
            </p:spPr>
          </p:pic>
        </p:grpSp>
        <p:grpSp>
          <p:nvGrpSpPr>
            <p:cNvPr id="1008" name="그룹 1008"/>
            <p:cNvGrpSpPr/>
            <p:nvPr/>
          </p:nvGrpSpPr>
          <p:grpSpPr>
            <a:xfrm>
              <a:off x="-232027" y="3919503"/>
              <a:ext cx="3595895" cy="3585321"/>
              <a:chOff x="-232027" y="3919503"/>
              <a:chExt cx="3595895" cy="3585321"/>
            </a:xfrm>
          </p:grpSpPr>
          <p:pic>
            <p:nvPicPr>
              <p:cNvPr id="22" name="Object 21"/>
              <p:cNvPicPr>
                <a:picLocks noChangeAspect="1"/>
              </p:cNvPicPr>
              <p:nvPr/>
            </p:nvPicPr>
            <p:blipFill>
              <a:blip r:embed="rId7" cstate="print"/>
              <a:stretch>
                <a:fillRect/>
              </a:stretch>
            </p:blipFill>
            <p:spPr>
              <a:xfrm>
                <a:off x="-232027" y="3919503"/>
                <a:ext cx="3595895" cy="3585321"/>
              </a:xfrm>
              <a:prstGeom prst="rect">
                <a:avLst/>
              </a:prstGeom>
            </p:spPr>
          </p:pic>
        </p:grpSp>
        <p:grpSp>
          <p:nvGrpSpPr>
            <p:cNvPr id="1009" name="그룹 1009"/>
            <p:cNvGrpSpPr/>
            <p:nvPr/>
          </p:nvGrpSpPr>
          <p:grpSpPr>
            <a:xfrm>
              <a:off x="3684332" y="4304223"/>
              <a:ext cx="269776" cy="269776"/>
              <a:chOff x="3684332" y="4304223"/>
              <a:chExt cx="269776" cy="269776"/>
            </a:xfrm>
          </p:grpSpPr>
          <p:pic>
            <p:nvPicPr>
              <p:cNvPr id="25" name="Object 24"/>
              <p:cNvPicPr>
                <a:picLocks noChangeAspect="1"/>
              </p:cNvPicPr>
              <p:nvPr/>
            </p:nvPicPr>
            <p:blipFill>
              <a:blip r:embed="rId8" cstate="print"/>
              <a:stretch>
                <a:fillRect/>
              </a:stretch>
            </p:blipFill>
            <p:spPr>
              <a:xfrm>
                <a:off x="3684332" y="4304223"/>
                <a:ext cx="269776" cy="269776"/>
              </a:xfrm>
              <a:prstGeom prst="rect">
                <a:avLst/>
              </a:prstGeom>
            </p:spPr>
          </p:pic>
        </p:grpSp>
        <p:grpSp>
          <p:nvGrpSpPr>
            <p:cNvPr id="1010" name="그룹 1010"/>
            <p:cNvGrpSpPr/>
            <p:nvPr/>
          </p:nvGrpSpPr>
          <p:grpSpPr>
            <a:xfrm>
              <a:off x="3666839" y="6897138"/>
              <a:ext cx="269776" cy="269776"/>
              <a:chOff x="3666839" y="6897138"/>
              <a:chExt cx="269776" cy="269776"/>
            </a:xfrm>
          </p:grpSpPr>
          <p:pic>
            <p:nvPicPr>
              <p:cNvPr id="28" name="Object 27"/>
              <p:cNvPicPr>
                <a:picLocks noChangeAspect="1"/>
              </p:cNvPicPr>
              <p:nvPr/>
            </p:nvPicPr>
            <p:blipFill>
              <a:blip r:embed="rId8" cstate="print"/>
              <a:stretch>
                <a:fillRect/>
              </a:stretch>
            </p:blipFill>
            <p:spPr>
              <a:xfrm>
                <a:off x="3666839" y="6897138"/>
                <a:ext cx="269776" cy="269776"/>
              </a:xfrm>
              <a:prstGeom prst="rect">
                <a:avLst/>
              </a:prstGeom>
            </p:spPr>
          </p:pic>
        </p:grpSp>
        <p:grpSp>
          <p:nvGrpSpPr>
            <p:cNvPr id="1011" name="그룹 1011"/>
            <p:cNvGrpSpPr/>
            <p:nvPr/>
          </p:nvGrpSpPr>
          <p:grpSpPr>
            <a:xfrm>
              <a:off x="4036620" y="5527999"/>
              <a:ext cx="269776" cy="269776"/>
              <a:chOff x="4036620" y="5527999"/>
              <a:chExt cx="269776" cy="269776"/>
            </a:xfrm>
          </p:grpSpPr>
          <p:pic>
            <p:nvPicPr>
              <p:cNvPr id="31" name="Object 30"/>
              <p:cNvPicPr>
                <a:picLocks noChangeAspect="1"/>
              </p:cNvPicPr>
              <p:nvPr/>
            </p:nvPicPr>
            <p:blipFill>
              <a:blip r:embed="rId8" cstate="print"/>
              <a:stretch>
                <a:fillRect/>
              </a:stretch>
            </p:blipFill>
            <p:spPr>
              <a:xfrm>
                <a:off x="4036620" y="5527999"/>
                <a:ext cx="269776" cy="269776"/>
              </a:xfrm>
              <a:prstGeom prst="rect">
                <a:avLst/>
              </a:prstGeom>
            </p:spPr>
          </p:pic>
        </p:grpSp>
        <p:grpSp>
          <p:nvGrpSpPr>
            <p:cNvPr id="1012" name="그룹 1012"/>
            <p:cNvGrpSpPr/>
            <p:nvPr/>
          </p:nvGrpSpPr>
          <p:grpSpPr>
            <a:xfrm>
              <a:off x="3950409" y="4984689"/>
              <a:ext cx="269776" cy="269776"/>
              <a:chOff x="3950409" y="4984689"/>
              <a:chExt cx="269776" cy="269776"/>
            </a:xfrm>
          </p:grpSpPr>
          <p:pic>
            <p:nvPicPr>
              <p:cNvPr id="34" name="Object 33"/>
              <p:cNvPicPr>
                <a:picLocks noChangeAspect="1"/>
              </p:cNvPicPr>
              <p:nvPr/>
            </p:nvPicPr>
            <p:blipFill>
              <a:blip r:embed="rId9" cstate="print"/>
              <a:stretch>
                <a:fillRect/>
              </a:stretch>
            </p:blipFill>
            <p:spPr>
              <a:xfrm>
                <a:off x="3950409" y="4984689"/>
                <a:ext cx="269776" cy="269776"/>
              </a:xfrm>
              <a:prstGeom prst="rect">
                <a:avLst/>
              </a:prstGeom>
            </p:spPr>
          </p:pic>
        </p:grpSp>
        <p:grpSp>
          <p:nvGrpSpPr>
            <p:cNvPr id="1013" name="그룹 1013"/>
            <p:cNvGrpSpPr/>
            <p:nvPr/>
          </p:nvGrpSpPr>
          <p:grpSpPr>
            <a:xfrm>
              <a:off x="3945987" y="6190365"/>
              <a:ext cx="269776" cy="269776"/>
              <a:chOff x="3945987" y="6190365"/>
              <a:chExt cx="269776" cy="269776"/>
            </a:xfrm>
          </p:grpSpPr>
          <p:pic>
            <p:nvPicPr>
              <p:cNvPr id="37" name="Object 36"/>
              <p:cNvPicPr>
                <a:picLocks noChangeAspect="1"/>
              </p:cNvPicPr>
              <p:nvPr/>
            </p:nvPicPr>
            <p:blipFill>
              <a:blip r:embed="rId9" cstate="print"/>
              <a:stretch>
                <a:fillRect/>
              </a:stretch>
            </p:blipFill>
            <p:spPr>
              <a:xfrm>
                <a:off x="3945987" y="6190365"/>
                <a:ext cx="269776" cy="269776"/>
              </a:xfrm>
              <a:prstGeom prst="rect">
                <a:avLst/>
              </a:prstGeom>
            </p:spPr>
          </p:pic>
        </p:grpSp>
        <p:grpSp>
          <p:nvGrpSpPr>
            <p:cNvPr id="1014" name="그룹 1014"/>
            <p:cNvGrpSpPr/>
            <p:nvPr/>
          </p:nvGrpSpPr>
          <p:grpSpPr>
            <a:xfrm>
              <a:off x="3608304" y="5592683"/>
              <a:ext cx="194153" cy="164628"/>
              <a:chOff x="3608304" y="5592683"/>
              <a:chExt cx="194153" cy="164628"/>
            </a:xfrm>
          </p:grpSpPr>
          <p:pic>
            <p:nvPicPr>
              <p:cNvPr id="40" name="Object 39"/>
              <p:cNvPicPr>
                <a:picLocks noChangeAspect="1"/>
              </p:cNvPicPr>
              <p:nvPr/>
            </p:nvPicPr>
            <p:blipFill>
              <a:blip r:embed="rId10" cstate="print"/>
              <a:stretch>
                <a:fillRect/>
              </a:stretch>
            </p:blipFill>
            <p:spPr>
              <a:xfrm rot="5400000">
                <a:off x="3608304" y="5592683"/>
                <a:ext cx="194153" cy="164628"/>
              </a:xfrm>
              <a:prstGeom prst="rect">
                <a:avLst/>
              </a:prstGeom>
            </p:spPr>
          </p:pic>
        </p:grpSp>
        <p:grpSp>
          <p:nvGrpSpPr>
            <p:cNvPr id="1015" name="그룹 1015"/>
            <p:cNvGrpSpPr/>
            <p:nvPr/>
          </p:nvGrpSpPr>
          <p:grpSpPr>
            <a:xfrm>
              <a:off x="3537307" y="5182514"/>
              <a:ext cx="194153" cy="164628"/>
              <a:chOff x="3537307" y="5182514"/>
              <a:chExt cx="194153" cy="164628"/>
            </a:xfrm>
          </p:grpSpPr>
          <p:pic>
            <p:nvPicPr>
              <p:cNvPr id="43" name="Object 42"/>
              <p:cNvPicPr>
                <a:picLocks noChangeAspect="1"/>
              </p:cNvPicPr>
              <p:nvPr/>
            </p:nvPicPr>
            <p:blipFill>
              <a:blip r:embed="rId10" cstate="print"/>
              <a:stretch>
                <a:fillRect/>
              </a:stretch>
            </p:blipFill>
            <p:spPr>
              <a:xfrm rot="4320000">
                <a:off x="3537307" y="5182514"/>
                <a:ext cx="194153" cy="164628"/>
              </a:xfrm>
              <a:prstGeom prst="rect">
                <a:avLst/>
              </a:prstGeom>
            </p:spPr>
          </p:pic>
        </p:grpSp>
        <p:grpSp>
          <p:nvGrpSpPr>
            <p:cNvPr id="1016" name="그룹 1016"/>
            <p:cNvGrpSpPr/>
            <p:nvPr/>
          </p:nvGrpSpPr>
          <p:grpSpPr>
            <a:xfrm>
              <a:off x="3386715" y="4600348"/>
              <a:ext cx="194153" cy="164628"/>
              <a:chOff x="3386715" y="4600348"/>
              <a:chExt cx="194153" cy="164628"/>
            </a:xfrm>
          </p:grpSpPr>
          <p:pic>
            <p:nvPicPr>
              <p:cNvPr id="46" name="Object 45"/>
              <p:cNvPicPr>
                <a:picLocks noChangeAspect="1"/>
              </p:cNvPicPr>
              <p:nvPr/>
            </p:nvPicPr>
            <p:blipFill>
              <a:blip r:embed="rId10" cstate="print"/>
              <a:stretch>
                <a:fillRect/>
              </a:stretch>
            </p:blipFill>
            <p:spPr>
              <a:xfrm rot="3660000">
                <a:off x="3386715" y="4600348"/>
                <a:ext cx="194153" cy="164628"/>
              </a:xfrm>
              <a:prstGeom prst="rect">
                <a:avLst/>
              </a:prstGeom>
            </p:spPr>
          </p:pic>
        </p:grpSp>
        <p:grpSp>
          <p:nvGrpSpPr>
            <p:cNvPr id="1017" name="그룹 1017"/>
            <p:cNvGrpSpPr/>
            <p:nvPr/>
          </p:nvGrpSpPr>
          <p:grpSpPr>
            <a:xfrm>
              <a:off x="3556233" y="6106352"/>
              <a:ext cx="194153" cy="164628"/>
              <a:chOff x="3556233" y="6106352"/>
              <a:chExt cx="194153" cy="164628"/>
            </a:xfrm>
          </p:grpSpPr>
          <p:pic>
            <p:nvPicPr>
              <p:cNvPr id="49" name="Object 48"/>
              <p:cNvPicPr>
                <a:picLocks noChangeAspect="1"/>
              </p:cNvPicPr>
              <p:nvPr/>
            </p:nvPicPr>
            <p:blipFill>
              <a:blip r:embed="rId11" cstate="print"/>
              <a:stretch>
                <a:fillRect/>
              </a:stretch>
            </p:blipFill>
            <p:spPr>
              <a:xfrm rot="-4320000">
                <a:off x="3556233" y="6106352"/>
                <a:ext cx="194153" cy="164628"/>
              </a:xfrm>
              <a:prstGeom prst="rect">
                <a:avLst/>
              </a:prstGeom>
            </p:spPr>
          </p:pic>
        </p:grpSp>
        <p:grpSp>
          <p:nvGrpSpPr>
            <p:cNvPr id="1018" name="그룹 1018"/>
            <p:cNvGrpSpPr/>
            <p:nvPr/>
          </p:nvGrpSpPr>
          <p:grpSpPr>
            <a:xfrm>
              <a:off x="3300879" y="6669471"/>
              <a:ext cx="194153" cy="164628"/>
              <a:chOff x="3300879" y="6669471"/>
              <a:chExt cx="194153" cy="164628"/>
            </a:xfrm>
          </p:grpSpPr>
          <p:pic>
            <p:nvPicPr>
              <p:cNvPr id="52" name="Object 51"/>
              <p:cNvPicPr>
                <a:picLocks noChangeAspect="1"/>
              </p:cNvPicPr>
              <p:nvPr/>
            </p:nvPicPr>
            <p:blipFill>
              <a:blip r:embed="rId11" cstate="print"/>
              <a:stretch>
                <a:fillRect/>
              </a:stretch>
            </p:blipFill>
            <p:spPr>
              <a:xfrm rot="-3660000">
                <a:off x="3300879" y="6669471"/>
                <a:ext cx="194153" cy="164628"/>
              </a:xfrm>
              <a:prstGeom prst="rect">
                <a:avLst/>
              </a:prstGeom>
            </p:spPr>
          </p:pic>
        </p:grpSp>
      </p:grpSp>
      <p:grpSp>
        <p:nvGrpSpPr>
          <p:cNvPr id="1019" name="그룹 1019"/>
          <p:cNvGrpSpPr/>
          <p:nvPr/>
        </p:nvGrpSpPr>
        <p:grpSpPr>
          <a:xfrm>
            <a:off x="-1298645" y="556452"/>
            <a:ext cx="3407732" cy="10583931"/>
            <a:chOff x="-1255351" y="-25397"/>
            <a:chExt cx="3407732" cy="10583931"/>
          </a:xfrm>
        </p:grpSpPr>
        <p:pic>
          <p:nvPicPr>
            <p:cNvPr id="56" name="Object 55"/>
            <p:cNvPicPr>
              <a:picLocks noChangeAspect="1"/>
            </p:cNvPicPr>
            <p:nvPr/>
          </p:nvPicPr>
          <p:blipFill>
            <a:blip r:embed="rId12" cstate="print"/>
            <a:stretch>
              <a:fillRect/>
            </a:stretch>
          </p:blipFill>
          <p:spPr>
            <a:xfrm>
              <a:off x="-1255351" y="-25397"/>
              <a:ext cx="3407732" cy="10583931"/>
            </a:xfrm>
            <a:prstGeom prst="rect">
              <a:avLst/>
            </a:prstGeom>
          </p:spPr>
        </p:pic>
      </p:grpSp>
      <p:grpSp>
        <p:nvGrpSpPr>
          <p:cNvPr id="1020" name="그룹 1020"/>
          <p:cNvGrpSpPr/>
          <p:nvPr/>
        </p:nvGrpSpPr>
        <p:grpSpPr>
          <a:xfrm>
            <a:off x="-226153" y="-253968"/>
            <a:ext cx="1639153" cy="10539683"/>
            <a:chOff x="-226153" y="-253968"/>
            <a:chExt cx="1639153" cy="10539683"/>
          </a:xfrm>
        </p:grpSpPr>
        <p:pic>
          <p:nvPicPr>
            <p:cNvPr id="59" name="Object 58"/>
            <p:cNvPicPr>
              <a:picLocks noChangeAspect="1"/>
            </p:cNvPicPr>
            <p:nvPr/>
          </p:nvPicPr>
          <p:blipFill>
            <a:blip r:embed="rId13" cstate="print"/>
            <a:stretch>
              <a:fillRect/>
            </a:stretch>
          </p:blipFill>
          <p:spPr>
            <a:xfrm>
              <a:off x="-226153" y="-253968"/>
              <a:ext cx="1639153" cy="10539683"/>
            </a:xfrm>
            <a:prstGeom prst="rect">
              <a:avLst/>
            </a:prstGeom>
          </p:spPr>
        </p:pic>
      </p:grpSp>
      <p:grpSp>
        <p:nvGrpSpPr>
          <p:cNvPr id="1021" name="그룹 1021"/>
          <p:cNvGrpSpPr/>
          <p:nvPr/>
        </p:nvGrpSpPr>
        <p:grpSpPr>
          <a:xfrm>
            <a:off x="-174475" y="7833004"/>
            <a:ext cx="1759077" cy="1168563"/>
            <a:chOff x="-174475" y="7833004"/>
            <a:chExt cx="1759077" cy="1168563"/>
          </a:xfrm>
        </p:grpSpPr>
        <p:pic>
          <p:nvPicPr>
            <p:cNvPr id="62" name="Object 61"/>
            <p:cNvPicPr>
              <a:picLocks noChangeAspect="1"/>
            </p:cNvPicPr>
            <p:nvPr/>
          </p:nvPicPr>
          <p:blipFill>
            <a:blip r:embed="rId14" cstate="print"/>
            <a:stretch>
              <a:fillRect/>
            </a:stretch>
          </p:blipFill>
          <p:spPr>
            <a:xfrm>
              <a:off x="-174475" y="7833004"/>
              <a:ext cx="1759077" cy="1168563"/>
            </a:xfrm>
            <a:prstGeom prst="rect">
              <a:avLst/>
            </a:prstGeom>
          </p:spPr>
        </p:pic>
      </p:grpSp>
      <p:grpSp>
        <p:nvGrpSpPr>
          <p:cNvPr id="1022" name="그룹 1022"/>
          <p:cNvGrpSpPr/>
          <p:nvPr/>
        </p:nvGrpSpPr>
        <p:grpSpPr>
          <a:xfrm>
            <a:off x="466470" y="2232403"/>
            <a:ext cx="467014" cy="561384"/>
            <a:chOff x="466470" y="2232403"/>
            <a:chExt cx="467014" cy="561384"/>
          </a:xfrm>
        </p:grpSpPr>
        <p:pic>
          <p:nvPicPr>
            <p:cNvPr id="65" name="Object 64"/>
            <p:cNvPicPr>
              <a:picLocks noChangeAspect="1"/>
            </p:cNvPicPr>
            <p:nvPr/>
          </p:nvPicPr>
          <p:blipFill>
            <a:blip r:embed="rId15" cstate="print"/>
            <a:stretch>
              <a:fillRect/>
            </a:stretch>
          </p:blipFill>
          <p:spPr>
            <a:xfrm>
              <a:off x="466470" y="2232403"/>
              <a:ext cx="467014" cy="561384"/>
            </a:xfrm>
            <a:prstGeom prst="rect">
              <a:avLst/>
            </a:prstGeom>
          </p:spPr>
        </p:pic>
      </p:grpSp>
      <p:grpSp>
        <p:nvGrpSpPr>
          <p:cNvPr id="1023" name="그룹 1023"/>
          <p:cNvGrpSpPr/>
          <p:nvPr/>
        </p:nvGrpSpPr>
        <p:grpSpPr>
          <a:xfrm>
            <a:off x="413647" y="5626449"/>
            <a:ext cx="602974" cy="626466"/>
            <a:chOff x="413647" y="5626449"/>
            <a:chExt cx="602974" cy="626466"/>
          </a:xfrm>
        </p:grpSpPr>
        <p:pic>
          <p:nvPicPr>
            <p:cNvPr id="68" name="Object 67"/>
            <p:cNvPicPr>
              <a:picLocks noChangeAspect="1"/>
            </p:cNvPicPr>
            <p:nvPr/>
          </p:nvPicPr>
          <p:blipFill>
            <a:blip r:embed="rId16" cstate="print"/>
            <a:stretch>
              <a:fillRect/>
            </a:stretch>
          </p:blipFill>
          <p:spPr>
            <a:xfrm>
              <a:off x="413647" y="5626449"/>
              <a:ext cx="602974" cy="626466"/>
            </a:xfrm>
            <a:prstGeom prst="rect">
              <a:avLst/>
            </a:prstGeom>
          </p:spPr>
        </p:pic>
      </p:grpSp>
      <p:grpSp>
        <p:nvGrpSpPr>
          <p:cNvPr id="1024" name="그룹 1024"/>
          <p:cNvGrpSpPr/>
          <p:nvPr/>
        </p:nvGrpSpPr>
        <p:grpSpPr>
          <a:xfrm>
            <a:off x="499923" y="1167492"/>
            <a:ext cx="459373" cy="390892"/>
            <a:chOff x="499923" y="1167492"/>
            <a:chExt cx="459373" cy="390892"/>
          </a:xfrm>
        </p:grpSpPr>
        <p:pic>
          <p:nvPicPr>
            <p:cNvPr id="71" name="Object 70"/>
            <p:cNvPicPr>
              <a:picLocks noChangeAspect="1"/>
            </p:cNvPicPr>
            <p:nvPr/>
          </p:nvPicPr>
          <p:blipFill>
            <a:blip r:embed="rId17" cstate="print"/>
            <a:stretch>
              <a:fillRect/>
            </a:stretch>
          </p:blipFill>
          <p:spPr>
            <a:xfrm>
              <a:off x="499923" y="1167492"/>
              <a:ext cx="459373" cy="390892"/>
            </a:xfrm>
            <a:prstGeom prst="rect">
              <a:avLst/>
            </a:prstGeom>
          </p:spPr>
        </p:pic>
      </p:grpSp>
      <p:sp>
        <p:nvSpPr>
          <p:cNvPr id="73" name="Object 73"/>
          <p:cNvSpPr txBox="1"/>
          <p:nvPr/>
        </p:nvSpPr>
        <p:spPr>
          <a:xfrm>
            <a:off x="-371126" y="1619730"/>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시장분석</a:t>
            </a:r>
            <a:endParaRPr lang="en-US"/>
          </a:p>
        </p:txBody>
      </p:sp>
      <p:sp>
        <p:nvSpPr>
          <p:cNvPr id="74" name="Object 74"/>
          <p:cNvSpPr txBox="1"/>
          <p:nvPr/>
        </p:nvSpPr>
        <p:spPr>
          <a:xfrm>
            <a:off x="-371126" y="2771835"/>
            <a:ext cx="2152381" cy="432132"/>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마케팅 현황</a:t>
            </a:r>
            <a:endParaRPr lang="en-US"/>
          </a:p>
        </p:txBody>
      </p:sp>
      <p:sp>
        <p:nvSpPr>
          <p:cNvPr id="75" name="Object 75"/>
          <p:cNvSpPr txBox="1"/>
          <p:nvPr/>
        </p:nvSpPr>
        <p:spPr>
          <a:xfrm>
            <a:off x="-371126" y="3913502"/>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전략제안</a:t>
            </a:r>
            <a:endParaRPr lang="en-US"/>
          </a:p>
        </p:txBody>
      </p:sp>
      <p:sp>
        <p:nvSpPr>
          <p:cNvPr id="76" name="Object 76"/>
          <p:cNvSpPr txBox="1"/>
          <p:nvPr/>
        </p:nvSpPr>
        <p:spPr>
          <a:xfrm>
            <a:off x="-371126" y="5076787"/>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컨셉도출</a:t>
            </a:r>
            <a:endParaRPr lang="en-US"/>
          </a:p>
        </p:txBody>
      </p:sp>
      <p:sp>
        <p:nvSpPr>
          <p:cNvPr id="77" name="Object 77"/>
          <p:cNvSpPr txBox="1"/>
          <p:nvPr/>
        </p:nvSpPr>
        <p:spPr>
          <a:xfrm>
            <a:off x="-371126" y="6246216"/>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마케팅 전략</a:t>
            </a:r>
            <a:endParaRPr lang="en-US"/>
          </a:p>
        </p:txBody>
      </p:sp>
      <p:sp>
        <p:nvSpPr>
          <p:cNvPr id="78" name="Object 78"/>
          <p:cNvSpPr txBox="1"/>
          <p:nvPr/>
        </p:nvSpPr>
        <p:spPr>
          <a:xfrm>
            <a:off x="-371126" y="7392530"/>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프로모션</a:t>
            </a:r>
            <a:endParaRPr lang="en-US"/>
          </a:p>
        </p:txBody>
      </p:sp>
      <p:sp>
        <p:nvSpPr>
          <p:cNvPr id="79" name="Object 79"/>
          <p:cNvSpPr txBox="1"/>
          <p:nvPr/>
        </p:nvSpPr>
        <p:spPr>
          <a:xfrm>
            <a:off x="-371126" y="8524016"/>
            <a:ext cx="2152381" cy="396419"/>
          </a:xfrm>
          <a:prstGeom prst="rect">
            <a:avLst/>
          </a:prstGeom>
          <a:noFill/>
        </p:spPr>
        <p:txBody>
          <a:bodyPr wrap="square" rtlCol="0" anchor="ctr">
            <a:spAutoFit/>
          </a:bodyPr>
          <a:lstStyle/>
          <a:p>
            <a:pPr algn="ctr"/>
            <a:r>
              <a:rPr lang="en-US" sz="1500" kern="0" spc="-100">
                <a:solidFill>
                  <a:srgbClr val="C5D6B1"/>
                </a:solidFill>
                <a:latin typeface="IBM Plex Sans KR" pitchFamily="34" charset="0"/>
                <a:cs typeface="IBM Plex Sans KR" pitchFamily="34" charset="0"/>
              </a:rPr>
              <a:t>기대효과</a:t>
            </a:r>
            <a:endParaRPr lang="en-US"/>
          </a:p>
        </p:txBody>
      </p:sp>
      <p:grpSp>
        <p:nvGrpSpPr>
          <p:cNvPr id="1025" name="그룹 1025"/>
          <p:cNvGrpSpPr/>
          <p:nvPr/>
        </p:nvGrpSpPr>
        <p:grpSpPr>
          <a:xfrm>
            <a:off x="477135" y="4528527"/>
            <a:ext cx="455857" cy="573119"/>
            <a:chOff x="477135" y="4528527"/>
            <a:chExt cx="455857" cy="573119"/>
          </a:xfrm>
        </p:grpSpPr>
        <p:pic>
          <p:nvPicPr>
            <p:cNvPr id="81" name="Object 80"/>
            <p:cNvPicPr>
              <a:picLocks noChangeAspect="1"/>
            </p:cNvPicPr>
            <p:nvPr/>
          </p:nvPicPr>
          <p:blipFill>
            <a:blip r:embed="rId18" cstate="print"/>
            <a:stretch>
              <a:fillRect/>
            </a:stretch>
          </p:blipFill>
          <p:spPr>
            <a:xfrm>
              <a:off x="477135" y="4528527"/>
              <a:ext cx="455857" cy="573119"/>
            </a:xfrm>
            <a:prstGeom prst="rect">
              <a:avLst/>
            </a:prstGeom>
          </p:spPr>
        </p:pic>
      </p:grpSp>
      <p:grpSp>
        <p:nvGrpSpPr>
          <p:cNvPr id="1026" name="그룹 1026"/>
          <p:cNvGrpSpPr/>
          <p:nvPr/>
        </p:nvGrpSpPr>
        <p:grpSpPr>
          <a:xfrm>
            <a:off x="328920" y="6732650"/>
            <a:ext cx="756456" cy="756456"/>
            <a:chOff x="328920" y="6732650"/>
            <a:chExt cx="756456" cy="756456"/>
          </a:xfrm>
        </p:grpSpPr>
        <p:pic>
          <p:nvPicPr>
            <p:cNvPr id="84" name="Object 83"/>
            <p:cNvPicPr>
              <a:picLocks noChangeAspect="1"/>
            </p:cNvPicPr>
            <p:nvPr/>
          </p:nvPicPr>
          <p:blipFill>
            <a:blip r:embed="rId19" cstate="print"/>
            <a:stretch>
              <a:fillRect/>
            </a:stretch>
          </p:blipFill>
          <p:spPr>
            <a:xfrm>
              <a:off x="328920" y="6732650"/>
              <a:ext cx="756456" cy="756456"/>
            </a:xfrm>
            <a:prstGeom prst="rect">
              <a:avLst/>
            </a:prstGeom>
          </p:spPr>
        </p:pic>
      </p:grpSp>
      <p:grpSp>
        <p:nvGrpSpPr>
          <p:cNvPr id="1027" name="그룹 1027"/>
          <p:cNvGrpSpPr/>
          <p:nvPr/>
        </p:nvGrpSpPr>
        <p:grpSpPr>
          <a:xfrm>
            <a:off x="500439" y="3431003"/>
            <a:ext cx="415509" cy="455180"/>
            <a:chOff x="500439" y="3431003"/>
            <a:chExt cx="415509" cy="455180"/>
          </a:xfrm>
        </p:grpSpPr>
        <p:pic>
          <p:nvPicPr>
            <p:cNvPr id="87" name="Object 86"/>
            <p:cNvPicPr>
              <a:picLocks noChangeAspect="1"/>
            </p:cNvPicPr>
            <p:nvPr/>
          </p:nvPicPr>
          <p:blipFill>
            <a:blip r:embed="rId20" cstate="print"/>
            <a:stretch>
              <a:fillRect/>
            </a:stretch>
          </p:blipFill>
          <p:spPr>
            <a:xfrm>
              <a:off x="500439" y="3431003"/>
              <a:ext cx="415509" cy="455180"/>
            </a:xfrm>
            <a:prstGeom prst="rect">
              <a:avLst/>
            </a:prstGeom>
          </p:spPr>
        </p:pic>
      </p:grpSp>
      <p:grpSp>
        <p:nvGrpSpPr>
          <p:cNvPr id="1028" name="그룹 1028"/>
          <p:cNvGrpSpPr/>
          <p:nvPr/>
        </p:nvGrpSpPr>
        <p:grpSpPr>
          <a:xfrm>
            <a:off x="445779" y="8023829"/>
            <a:ext cx="497228" cy="468637"/>
            <a:chOff x="445779" y="8023829"/>
            <a:chExt cx="497228" cy="468637"/>
          </a:xfrm>
        </p:grpSpPr>
        <p:pic>
          <p:nvPicPr>
            <p:cNvPr id="90" name="Object 89"/>
            <p:cNvPicPr>
              <a:picLocks noChangeAspect="1"/>
            </p:cNvPicPr>
            <p:nvPr/>
          </p:nvPicPr>
          <p:blipFill>
            <a:blip r:embed="rId21" cstate="print"/>
            <a:stretch>
              <a:fillRect/>
            </a:stretch>
          </p:blipFill>
          <p:spPr>
            <a:xfrm>
              <a:off x="445779" y="8023829"/>
              <a:ext cx="497228" cy="468637"/>
            </a:xfrm>
            <a:prstGeom prst="rect">
              <a:avLst/>
            </a:prstGeom>
          </p:spPr>
        </p:pic>
      </p:grpSp>
      <p:sp>
        <p:nvSpPr>
          <p:cNvPr id="92" name="Object 92"/>
          <p:cNvSpPr txBox="1"/>
          <p:nvPr/>
        </p:nvSpPr>
        <p:spPr>
          <a:xfrm>
            <a:off x="2094410" y="708172"/>
            <a:ext cx="8301627" cy="1552848"/>
          </a:xfrm>
          <a:prstGeom prst="rect">
            <a:avLst/>
          </a:prstGeom>
          <a:noFill/>
        </p:spPr>
        <p:txBody>
          <a:bodyPr wrap="square" rtlCol="0" anchor="t">
            <a:spAutoFit/>
          </a:bodyPr>
          <a:lstStyle/>
          <a:p>
            <a:r>
              <a:rPr lang="en-US" sz="5800">
                <a:solidFill>
                  <a:srgbClr val="3A3A3A"/>
                </a:solidFill>
                <a:latin typeface="Thasadith" pitchFamily="34" charset="0"/>
                <a:cs typeface="Thasadith" pitchFamily="34" charset="0"/>
              </a:rPr>
              <a:t>Market Effect</a:t>
            </a:r>
            <a:endParaRPr lang="en-US"/>
          </a:p>
        </p:txBody>
      </p:sp>
      <p:sp>
        <p:nvSpPr>
          <p:cNvPr id="93" name="Object 93"/>
          <p:cNvSpPr txBox="1"/>
          <p:nvPr/>
        </p:nvSpPr>
        <p:spPr>
          <a:xfrm>
            <a:off x="2120600" y="1678495"/>
            <a:ext cx="4529445" cy="376951"/>
          </a:xfrm>
          <a:prstGeom prst="rect">
            <a:avLst/>
          </a:prstGeom>
          <a:noFill/>
        </p:spPr>
        <p:txBody>
          <a:bodyPr wrap="square" rtlCol="0" anchor="t">
            <a:spAutoFit/>
          </a:bodyPr>
          <a:lstStyle/>
          <a:p>
            <a:r>
              <a:rPr lang="en-US" sz="1400">
                <a:solidFill>
                  <a:srgbClr val="000000"/>
                </a:solidFill>
                <a:latin typeface="IBM Plex Sans KR" pitchFamily="34" charset="0"/>
                <a:cs typeface="IBM Plex Sans KR" pitchFamily="34" charset="0"/>
              </a:rPr>
              <a:t>마케팅 변화에 따른 시장에서의 기대효과</a:t>
            </a:r>
            <a:endParaRPr lang="en-US"/>
          </a:p>
        </p:txBody>
      </p:sp>
      <p:grpSp>
        <p:nvGrpSpPr>
          <p:cNvPr id="1029" name="그룹 1029"/>
          <p:cNvGrpSpPr/>
          <p:nvPr/>
        </p:nvGrpSpPr>
        <p:grpSpPr>
          <a:xfrm>
            <a:off x="6233695" y="2150852"/>
            <a:ext cx="9873902" cy="1111905"/>
            <a:chOff x="6233695" y="2150852"/>
            <a:chExt cx="9873902" cy="1111905"/>
          </a:xfrm>
        </p:grpSpPr>
        <p:pic>
          <p:nvPicPr>
            <p:cNvPr id="95" name="Object 94"/>
            <p:cNvPicPr>
              <a:picLocks noChangeAspect="1"/>
            </p:cNvPicPr>
            <p:nvPr/>
          </p:nvPicPr>
          <p:blipFill>
            <a:blip r:embed="rId22" cstate="print"/>
            <a:stretch>
              <a:fillRect/>
            </a:stretch>
          </p:blipFill>
          <p:spPr>
            <a:xfrm>
              <a:off x="6233695" y="2150852"/>
              <a:ext cx="9873902" cy="1111905"/>
            </a:xfrm>
            <a:prstGeom prst="rect">
              <a:avLst/>
            </a:prstGeom>
          </p:spPr>
        </p:pic>
      </p:grpSp>
      <p:sp>
        <p:nvSpPr>
          <p:cNvPr id="97" name="Object 97"/>
          <p:cNvSpPr txBox="1"/>
          <p:nvPr/>
        </p:nvSpPr>
        <p:spPr>
          <a:xfrm>
            <a:off x="9320233" y="2434306"/>
            <a:ext cx="7977025" cy="749981"/>
          </a:xfrm>
          <a:prstGeom prst="rect">
            <a:avLst/>
          </a:prstGeom>
          <a:noFill/>
        </p:spPr>
        <p:txBody>
          <a:bodyPr wrap="square" rtlCol="0" anchor="t">
            <a:spAutoFit/>
          </a:bodyPr>
          <a:lstStyle/>
          <a:p>
            <a:pPr algn="just"/>
            <a:r>
              <a:rPr lang="en-US" sz="1400">
                <a:solidFill>
                  <a:srgbClr val="595959"/>
                </a:solidFill>
                <a:latin typeface="Noto Sans CJK KR Regular" pitchFamily="34" charset="0"/>
                <a:cs typeface="Noto Sans CJK KR Regular" pitchFamily="34" charset="0"/>
              </a:rPr>
              <a:t>미리뷰티 그린마케팅 설명을 적어주세요. 폰트는 Noto Sans CJK KR Regular 14포인트 입니다. 미리뷰티 그린마케팅 설명을 적어주세요. </a:t>
            </a:r>
            <a:endParaRPr lang="en-US"/>
          </a:p>
        </p:txBody>
      </p:sp>
      <p:sp>
        <p:nvSpPr>
          <p:cNvPr id="98" name="Object 98"/>
          <p:cNvSpPr txBox="1"/>
          <p:nvPr/>
        </p:nvSpPr>
        <p:spPr>
          <a:xfrm>
            <a:off x="7049282" y="2434304"/>
            <a:ext cx="3702434" cy="817503"/>
          </a:xfrm>
          <a:prstGeom prst="rect">
            <a:avLst/>
          </a:prstGeom>
          <a:noFill/>
        </p:spPr>
        <p:txBody>
          <a:bodyPr wrap="square" rtlCol="0" anchor="t">
            <a:spAutoFit/>
          </a:bodyPr>
          <a:lstStyle/>
          <a:p>
            <a:r>
              <a:rPr lang="en-US" sz="1600">
                <a:solidFill>
                  <a:srgbClr val="568A35"/>
                </a:solidFill>
                <a:latin typeface="IBM Plex Sans KR Medium" pitchFamily="34" charset="0"/>
                <a:cs typeface="IBM Plex Sans KR Medium" pitchFamily="34" charset="0"/>
              </a:rPr>
              <a:t>신규 고객 유입을 통해</a:t>
            </a:r>
          </a:p>
          <a:p>
            <a:r>
              <a:rPr lang="en-US" sz="1600">
                <a:solidFill>
                  <a:srgbClr val="568A35"/>
                </a:solidFill>
                <a:latin typeface="IBM Plex Sans KR Medium" pitchFamily="34" charset="0"/>
                <a:cs typeface="IBM Plex Sans KR Medium" pitchFamily="34" charset="0"/>
              </a:rPr>
              <a:t>재구매 전환율 향상</a:t>
            </a:r>
            <a:endParaRPr lang="en-US"/>
          </a:p>
        </p:txBody>
      </p:sp>
      <p:grpSp>
        <p:nvGrpSpPr>
          <p:cNvPr id="1030" name="그룹 1030"/>
          <p:cNvGrpSpPr/>
          <p:nvPr/>
        </p:nvGrpSpPr>
        <p:grpSpPr>
          <a:xfrm>
            <a:off x="15009221" y="2288742"/>
            <a:ext cx="957519" cy="812439"/>
            <a:chOff x="15009221" y="2288742"/>
            <a:chExt cx="957519" cy="812439"/>
          </a:xfrm>
        </p:grpSpPr>
        <p:pic>
          <p:nvPicPr>
            <p:cNvPr id="100" name="Object 99"/>
            <p:cNvPicPr>
              <a:picLocks noChangeAspect="1"/>
            </p:cNvPicPr>
            <p:nvPr/>
          </p:nvPicPr>
          <p:blipFill>
            <a:blip r:embed="rId23" cstate="print"/>
            <a:stretch>
              <a:fillRect/>
            </a:stretch>
          </p:blipFill>
          <p:spPr>
            <a:xfrm rot="-21600000">
              <a:off x="15009221" y="2288742"/>
              <a:ext cx="957519" cy="812439"/>
            </a:xfrm>
            <a:prstGeom prst="rect">
              <a:avLst/>
            </a:prstGeom>
          </p:spPr>
        </p:pic>
      </p:grpSp>
      <p:grpSp>
        <p:nvGrpSpPr>
          <p:cNvPr id="1031" name="그룹 1031"/>
          <p:cNvGrpSpPr/>
          <p:nvPr/>
        </p:nvGrpSpPr>
        <p:grpSpPr>
          <a:xfrm>
            <a:off x="5864853" y="2253967"/>
            <a:ext cx="904104" cy="837021"/>
            <a:chOff x="5864853" y="2253967"/>
            <a:chExt cx="904104" cy="837021"/>
          </a:xfrm>
        </p:grpSpPr>
        <p:grpSp>
          <p:nvGrpSpPr>
            <p:cNvPr id="1032" name="그룹 1032"/>
            <p:cNvGrpSpPr/>
            <p:nvPr/>
          </p:nvGrpSpPr>
          <p:grpSpPr>
            <a:xfrm>
              <a:off x="5890300" y="2253967"/>
              <a:ext cx="853211" cy="837021"/>
              <a:chOff x="5890300" y="2253967"/>
              <a:chExt cx="853211" cy="837021"/>
            </a:xfrm>
          </p:grpSpPr>
          <p:pic>
            <p:nvPicPr>
              <p:cNvPr id="104" name="Object 103"/>
              <p:cNvPicPr>
                <a:picLocks noChangeAspect="1"/>
              </p:cNvPicPr>
              <p:nvPr/>
            </p:nvPicPr>
            <p:blipFill>
              <a:blip r:embed="rId24" cstate="print"/>
              <a:stretch>
                <a:fillRect/>
              </a:stretch>
            </p:blipFill>
            <p:spPr>
              <a:xfrm>
                <a:off x="5890300" y="2253967"/>
                <a:ext cx="853211" cy="837021"/>
              </a:xfrm>
              <a:prstGeom prst="rect">
                <a:avLst/>
              </a:prstGeom>
            </p:spPr>
          </p:pic>
        </p:grpSp>
        <p:sp>
          <p:nvSpPr>
            <p:cNvPr id="106" name="Object 106"/>
            <p:cNvSpPr txBox="1"/>
            <p:nvPr/>
          </p:nvSpPr>
          <p:spPr>
            <a:xfrm>
              <a:off x="5638827" y="2400839"/>
              <a:ext cx="1356156" cy="814916"/>
            </a:xfrm>
            <a:prstGeom prst="rect">
              <a:avLst/>
            </a:prstGeom>
            <a:noFill/>
          </p:spPr>
          <p:txBody>
            <a:bodyPr wrap="square" rtlCol="0" anchor="t">
              <a:spAutoFit/>
            </a:bodyPr>
            <a:lstStyle/>
            <a:p>
              <a:pPr algn="ctr"/>
              <a:r>
                <a:rPr lang="en-US" sz="3100" kern="0" spc="-200">
                  <a:solidFill>
                    <a:srgbClr val="FFFFFF"/>
                  </a:solidFill>
                  <a:latin typeface="Trirong" pitchFamily="34" charset="0"/>
                  <a:cs typeface="Trirong" pitchFamily="34" charset="0"/>
                </a:rPr>
                <a:t>01</a:t>
              </a:r>
              <a:endParaRPr lang="en-US"/>
            </a:p>
          </p:txBody>
        </p:sp>
      </p:grpSp>
      <p:grpSp>
        <p:nvGrpSpPr>
          <p:cNvPr id="1033" name="그룹 1033"/>
          <p:cNvGrpSpPr/>
          <p:nvPr/>
        </p:nvGrpSpPr>
        <p:grpSpPr>
          <a:xfrm>
            <a:off x="6860197" y="3653532"/>
            <a:ext cx="9870259" cy="1111905"/>
            <a:chOff x="6860197" y="3653532"/>
            <a:chExt cx="9870259" cy="1111905"/>
          </a:xfrm>
        </p:grpSpPr>
        <p:pic>
          <p:nvPicPr>
            <p:cNvPr id="109" name="Object 108"/>
            <p:cNvPicPr>
              <a:picLocks noChangeAspect="1"/>
            </p:cNvPicPr>
            <p:nvPr/>
          </p:nvPicPr>
          <p:blipFill>
            <a:blip r:embed="rId25" cstate="print"/>
            <a:stretch>
              <a:fillRect/>
            </a:stretch>
          </p:blipFill>
          <p:spPr>
            <a:xfrm>
              <a:off x="6860197" y="3653532"/>
              <a:ext cx="9870259" cy="1111905"/>
            </a:xfrm>
            <a:prstGeom prst="rect">
              <a:avLst/>
            </a:prstGeom>
          </p:spPr>
        </p:pic>
      </p:grpSp>
      <p:sp>
        <p:nvSpPr>
          <p:cNvPr id="111" name="Object 111"/>
          <p:cNvSpPr txBox="1"/>
          <p:nvPr/>
        </p:nvSpPr>
        <p:spPr>
          <a:xfrm>
            <a:off x="9984831" y="3936985"/>
            <a:ext cx="7977025" cy="749981"/>
          </a:xfrm>
          <a:prstGeom prst="rect">
            <a:avLst/>
          </a:prstGeom>
          <a:noFill/>
        </p:spPr>
        <p:txBody>
          <a:bodyPr wrap="square" rtlCol="0" anchor="t">
            <a:spAutoFit/>
          </a:bodyPr>
          <a:lstStyle/>
          <a:p>
            <a:pPr algn="just"/>
            <a:r>
              <a:rPr lang="en-US" sz="1400">
                <a:solidFill>
                  <a:srgbClr val="595959"/>
                </a:solidFill>
                <a:latin typeface="Noto Sans CJK KR Regular" pitchFamily="34" charset="0"/>
                <a:cs typeface="Noto Sans CJK KR Regular" pitchFamily="34" charset="0"/>
              </a:rPr>
              <a:t>미리뷰티 그린마케팅 설명을 적어주세요. 폰트는 Noto Sans CJK KR Regular 14포인트 입니다. 미리뷰티 그린마케팅 설명을 적어주세요. </a:t>
            </a:r>
            <a:endParaRPr lang="en-US"/>
          </a:p>
        </p:txBody>
      </p:sp>
      <p:sp>
        <p:nvSpPr>
          <p:cNvPr id="112" name="Object 112"/>
          <p:cNvSpPr txBox="1"/>
          <p:nvPr/>
        </p:nvSpPr>
        <p:spPr>
          <a:xfrm>
            <a:off x="7675787" y="3936981"/>
            <a:ext cx="3702434" cy="817503"/>
          </a:xfrm>
          <a:prstGeom prst="rect">
            <a:avLst/>
          </a:prstGeom>
          <a:noFill/>
        </p:spPr>
        <p:txBody>
          <a:bodyPr wrap="square" rtlCol="0" anchor="t">
            <a:spAutoFit/>
          </a:bodyPr>
          <a:lstStyle/>
          <a:p>
            <a:r>
              <a:rPr lang="en-US" sz="1600">
                <a:solidFill>
                  <a:srgbClr val="595959"/>
                </a:solidFill>
                <a:latin typeface="IBM Plex Sans KR Medium" pitchFamily="34" charset="0"/>
                <a:cs typeface="IBM Plex Sans KR Medium" pitchFamily="34" charset="0"/>
              </a:rPr>
              <a:t>정기적 프로모션을 통해 </a:t>
            </a:r>
          </a:p>
          <a:p>
            <a:r>
              <a:rPr lang="en-US" sz="1600">
                <a:solidFill>
                  <a:srgbClr val="595959"/>
                </a:solidFill>
                <a:latin typeface="IBM Plex Sans KR Medium" pitchFamily="34" charset="0"/>
                <a:cs typeface="IBM Plex Sans KR Medium" pitchFamily="34" charset="0"/>
              </a:rPr>
              <a:t>'에코' 브랜딩 가능</a:t>
            </a:r>
            <a:endParaRPr lang="en-US"/>
          </a:p>
        </p:txBody>
      </p:sp>
      <p:grpSp>
        <p:nvGrpSpPr>
          <p:cNvPr id="1034" name="그룹 1034"/>
          <p:cNvGrpSpPr/>
          <p:nvPr/>
        </p:nvGrpSpPr>
        <p:grpSpPr>
          <a:xfrm>
            <a:off x="6562710" y="3755702"/>
            <a:ext cx="904104" cy="837021"/>
            <a:chOff x="6562710" y="3755702"/>
            <a:chExt cx="904104" cy="837021"/>
          </a:xfrm>
        </p:grpSpPr>
        <p:grpSp>
          <p:nvGrpSpPr>
            <p:cNvPr id="1035" name="그룹 1035"/>
            <p:cNvGrpSpPr/>
            <p:nvPr/>
          </p:nvGrpSpPr>
          <p:grpSpPr>
            <a:xfrm>
              <a:off x="6588153" y="3755702"/>
              <a:ext cx="853211" cy="837021"/>
              <a:chOff x="6588153" y="3755702"/>
              <a:chExt cx="853211" cy="837021"/>
            </a:xfrm>
          </p:grpSpPr>
          <p:pic>
            <p:nvPicPr>
              <p:cNvPr id="115" name="Object 114"/>
              <p:cNvPicPr>
                <a:picLocks noChangeAspect="1"/>
              </p:cNvPicPr>
              <p:nvPr/>
            </p:nvPicPr>
            <p:blipFill>
              <a:blip r:embed="rId26" cstate="print"/>
              <a:stretch>
                <a:fillRect/>
              </a:stretch>
            </p:blipFill>
            <p:spPr>
              <a:xfrm>
                <a:off x="6588153" y="3755702"/>
                <a:ext cx="853211" cy="837021"/>
              </a:xfrm>
              <a:prstGeom prst="rect">
                <a:avLst/>
              </a:prstGeom>
            </p:spPr>
          </p:pic>
        </p:grpSp>
        <p:sp>
          <p:nvSpPr>
            <p:cNvPr id="117" name="Object 117"/>
            <p:cNvSpPr txBox="1"/>
            <p:nvPr/>
          </p:nvSpPr>
          <p:spPr>
            <a:xfrm>
              <a:off x="6336683" y="3902577"/>
              <a:ext cx="1356156" cy="818252"/>
            </a:xfrm>
            <a:prstGeom prst="rect">
              <a:avLst/>
            </a:prstGeom>
            <a:noFill/>
          </p:spPr>
          <p:txBody>
            <a:bodyPr wrap="square" rtlCol="0" anchor="t">
              <a:spAutoFit/>
            </a:bodyPr>
            <a:lstStyle/>
            <a:p>
              <a:pPr algn="ctr"/>
              <a:r>
                <a:rPr lang="en-US" sz="3100" kern="0" spc="-200">
                  <a:solidFill>
                    <a:srgbClr val="FFFFFF"/>
                  </a:solidFill>
                  <a:latin typeface="Trirong" pitchFamily="34" charset="0"/>
                  <a:cs typeface="Trirong" pitchFamily="34" charset="0"/>
                </a:rPr>
                <a:t>02</a:t>
              </a:r>
              <a:endParaRPr lang="en-US"/>
            </a:p>
          </p:txBody>
        </p:sp>
      </p:grpSp>
      <p:grpSp>
        <p:nvGrpSpPr>
          <p:cNvPr id="1036" name="그룹 1036"/>
          <p:cNvGrpSpPr/>
          <p:nvPr/>
        </p:nvGrpSpPr>
        <p:grpSpPr>
          <a:xfrm>
            <a:off x="7507014" y="5156211"/>
            <a:ext cx="9854891" cy="1111905"/>
            <a:chOff x="7507014" y="5156211"/>
            <a:chExt cx="9854891" cy="1111905"/>
          </a:xfrm>
        </p:grpSpPr>
        <p:pic>
          <p:nvPicPr>
            <p:cNvPr id="120" name="Object 119"/>
            <p:cNvPicPr>
              <a:picLocks noChangeAspect="1"/>
            </p:cNvPicPr>
            <p:nvPr/>
          </p:nvPicPr>
          <p:blipFill>
            <a:blip r:embed="rId27" cstate="print"/>
            <a:stretch>
              <a:fillRect/>
            </a:stretch>
          </p:blipFill>
          <p:spPr>
            <a:xfrm>
              <a:off x="7507014" y="5156211"/>
              <a:ext cx="9854891" cy="1111905"/>
            </a:xfrm>
            <a:prstGeom prst="rect">
              <a:avLst/>
            </a:prstGeom>
          </p:spPr>
        </p:pic>
      </p:grpSp>
      <p:sp>
        <p:nvSpPr>
          <p:cNvPr id="122" name="Object 122"/>
          <p:cNvSpPr txBox="1"/>
          <p:nvPr/>
        </p:nvSpPr>
        <p:spPr>
          <a:xfrm>
            <a:off x="10650695" y="5439665"/>
            <a:ext cx="7977025" cy="749981"/>
          </a:xfrm>
          <a:prstGeom prst="rect">
            <a:avLst/>
          </a:prstGeom>
          <a:noFill/>
        </p:spPr>
        <p:txBody>
          <a:bodyPr wrap="square" rtlCol="0" anchor="t">
            <a:spAutoFit/>
          </a:bodyPr>
          <a:lstStyle/>
          <a:p>
            <a:pPr algn="just"/>
            <a:r>
              <a:rPr lang="en-US" sz="1400">
                <a:solidFill>
                  <a:srgbClr val="595959"/>
                </a:solidFill>
                <a:latin typeface="Noto Sans CJK KR Regular" pitchFamily="34" charset="0"/>
                <a:cs typeface="Noto Sans CJK KR Regular" pitchFamily="34" charset="0"/>
              </a:rPr>
              <a:t>미리뷰티 그린마케팅 설명을 적어주세요. 폰트는 Noto Sans CJK KR Regular 14포인트 입니다. 미리뷰티 그린마케팅 설명을 적어주세요. </a:t>
            </a:r>
            <a:endParaRPr lang="en-US"/>
          </a:p>
        </p:txBody>
      </p:sp>
      <p:sp>
        <p:nvSpPr>
          <p:cNvPr id="123" name="Object 123"/>
          <p:cNvSpPr txBox="1"/>
          <p:nvPr/>
        </p:nvSpPr>
        <p:spPr>
          <a:xfrm>
            <a:off x="8322610" y="5439667"/>
            <a:ext cx="3702434" cy="817503"/>
          </a:xfrm>
          <a:prstGeom prst="rect">
            <a:avLst/>
          </a:prstGeom>
          <a:noFill/>
        </p:spPr>
        <p:txBody>
          <a:bodyPr wrap="square" rtlCol="0" anchor="t">
            <a:spAutoFit/>
          </a:bodyPr>
          <a:lstStyle/>
          <a:p>
            <a:r>
              <a:rPr lang="en-US" sz="1600">
                <a:solidFill>
                  <a:srgbClr val="568A35"/>
                </a:solidFill>
                <a:latin typeface="IBM Plex Sans KR Medium" pitchFamily="34" charset="0"/>
                <a:cs typeface="IBM Plex Sans KR Medium" pitchFamily="34" charset="0"/>
              </a:rPr>
              <a:t>패키지 관련 굿즈제작으로</a:t>
            </a:r>
          </a:p>
          <a:p>
            <a:r>
              <a:rPr lang="en-US" sz="1600">
                <a:solidFill>
                  <a:srgbClr val="568A35"/>
                </a:solidFill>
                <a:latin typeface="IBM Plex Sans KR Medium" pitchFamily="34" charset="0"/>
                <a:cs typeface="IBM Plex Sans KR Medium" pitchFamily="34" charset="0"/>
              </a:rPr>
              <a:t>소비자 관심 상승</a:t>
            </a:r>
            <a:endParaRPr lang="en-US"/>
          </a:p>
        </p:txBody>
      </p:sp>
      <p:grpSp>
        <p:nvGrpSpPr>
          <p:cNvPr id="1037" name="그룹 1037"/>
          <p:cNvGrpSpPr/>
          <p:nvPr/>
        </p:nvGrpSpPr>
        <p:grpSpPr>
          <a:xfrm>
            <a:off x="7191150" y="5256416"/>
            <a:ext cx="904104" cy="837021"/>
            <a:chOff x="7191150" y="5256416"/>
            <a:chExt cx="904104" cy="837021"/>
          </a:xfrm>
        </p:grpSpPr>
        <p:grpSp>
          <p:nvGrpSpPr>
            <p:cNvPr id="1038" name="그룹 1038"/>
            <p:cNvGrpSpPr/>
            <p:nvPr/>
          </p:nvGrpSpPr>
          <p:grpSpPr>
            <a:xfrm>
              <a:off x="7216601" y="5256416"/>
              <a:ext cx="853211" cy="837021"/>
              <a:chOff x="7216601" y="5256416"/>
              <a:chExt cx="853211" cy="837021"/>
            </a:xfrm>
          </p:grpSpPr>
          <p:pic>
            <p:nvPicPr>
              <p:cNvPr id="126" name="Object 125"/>
              <p:cNvPicPr>
                <a:picLocks noChangeAspect="1"/>
              </p:cNvPicPr>
              <p:nvPr/>
            </p:nvPicPr>
            <p:blipFill>
              <a:blip r:embed="rId24" cstate="print"/>
              <a:stretch>
                <a:fillRect/>
              </a:stretch>
            </p:blipFill>
            <p:spPr>
              <a:xfrm>
                <a:off x="7216601" y="5256416"/>
                <a:ext cx="853211" cy="837021"/>
              </a:xfrm>
              <a:prstGeom prst="rect">
                <a:avLst/>
              </a:prstGeom>
            </p:spPr>
          </p:pic>
        </p:grpSp>
        <p:sp>
          <p:nvSpPr>
            <p:cNvPr id="128" name="Object 128"/>
            <p:cNvSpPr txBox="1"/>
            <p:nvPr/>
          </p:nvSpPr>
          <p:spPr>
            <a:xfrm>
              <a:off x="6965123" y="5403287"/>
              <a:ext cx="1356156" cy="818252"/>
            </a:xfrm>
            <a:prstGeom prst="rect">
              <a:avLst/>
            </a:prstGeom>
            <a:noFill/>
          </p:spPr>
          <p:txBody>
            <a:bodyPr wrap="square" rtlCol="0" anchor="t">
              <a:spAutoFit/>
            </a:bodyPr>
            <a:lstStyle/>
            <a:p>
              <a:pPr algn="ctr"/>
              <a:r>
                <a:rPr lang="en-US" sz="3100" kern="0" spc="-200">
                  <a:solidFill>
                    <a:srgbClr val="FFFFFF"/>
                  </a:solidFill>
                  <a:latin typeface="Trirong" pitchFamily="34" charset="0"/>
                  <a:cs typeface="Trirong" pitchFamily="34" charset="0"/>
                </a:rPr>
                <a:t>03</a:t>
              </a:r>
              <a:endParaRPr lang="en-US"/>
            </a:p>
          </p:txBody>
        </p:sp>
      </p:grpSp>
      <p:grpSp>
        <p:nvGrpSpPr>
          <p:cNvPr id="1039" name="그룹 1039"/>
          <p:cNvGrpSpPr/>
          <p:nvPr/>
        </p:nvGrpSpPr>
        <p:grpSpPr>
          <a:xfrm>
            <a:off x="6860197" y="6658890"/>
            <a:ext cx="9870259" cy="1111905"/>
            <a:chOff x="6860197" y="6658890"/>
            <a:chExt cx="9870259" cy="1111905"/>
          </a:xfrm>
        </p:grpSpPr>
        <p:pic>
          <p:nvPicPr>
            <p:cNvPr id="131" name="Object 130"/>
            <p:cNvPicPr>
              <a:picLocks noChangeAspect="1"/>
            </p:cNvPicPr>
            <p:nvPr/>
          </p:nvPicPr>
          <p:blipFill>
            <a:blip r:embed="rId25" cstate="print"/>
            <a:stretch>
              <a:fillRect/>
            </a:stretch>
          </p:blipFill>
          <p:spPr>
            <a:xfrm>
              <a:off x="6860197" y="6658890"/>
              <a:ext cx="9870259" cy="1111905"/>
            </a:xfrm>
            <a:prstGeom prst="rect">
              <a:avLst/>
            </a:prstGeom>
          </p:spPr>
        </p:pic>
      </p:grpSp>
      <p:sp>
        <p:nvSpPr>
          <p:cNvPr id="133" name="Object 133"/>
          <p:cNvSpPr txBox="1"/>
          <p:nvPr/>
        </p:nvSpPr>
        <p:spPr>
          <a:xfrm>
            <a:off x="9984831" y="6964849"/>
            <a:ext cx="7977025" cy="749981"/>
          </a:xfrm>
          <a:prstGeom prst="rect">
            <a:avLst/>
          </a:prstGeom>
          <a:noFill/>
        </p:spPr>
        <p:txBody>
          <a:bodyPr wrap="square" rtlCol="0" anchor="t">
            <a:spAutoFit/>
          </a:bodyPr>
          <a:lstStyle/>
          <a:p>
            <a:pPr algn="just"/>
            <a:r>
              <a:rPr lang="en-US" sz="1400">
                <a:solidFill>
                  <a:srgbClr val="595959"/>
                </a:solidFill>
                <a:latin typeface="Noto Sans CJK KR Regular" pitchFamily="34" charset="0"/>
                <a:cs typeface="Noto Sans CJK KR Regular" pitchFamily="34" charset="0"/>
              </a:rPr>
              <a:t>미리뷰티 그린마케팅 설명을 적어주세요. 폰트는 Noto Sans CJK KR Regular 14포인트 입니다. 미리뷰티 그린마케팅 설명을 적어주세요. </a:t>
            </a:r>
            <a:endParaRPr lang="en-US"/>
          </a:p>
        </p:txBody>
      </p:sp>
      <p:sp>
        <p:nvSpPr>
          <p:cNvPr id="134" name="Object 134"/>
          <p:cNvSpPr txBox="1"/>
          <p:nvPr/>
        </p:nvSpPr>
        <p:spPr>
          <a:xfrm>
            <a:off x="7675787" y="6945517"/>
            <a:ext cx="3702434" cy="817503"/>
          </a:xfrm>
          <a:prstGeom prst="rect">
            <a:avLst/>
          </a:prstGeom>
          <a:noFill/>
        </p:spPr>
        <p:txBody>
          <a:bodyPr wrap="square" rtlCol="0" anchor="t">
            <a:spAutoFit/>
          </a:bodyPr>
          <a:lstStyle/>
          <a:p>
            <a:r>
              <a:rPr lang="en-US" sz="1600">
                <a:solidFill>
                  <a:srgbClr val="595959"/>
                </a:solidFill>
                <a:latin typeface="IBM Plex Sans KR Medium" pitchFamily="34" charset="0"/>
                <a:cs typeface="IBM Plex Sans KR Medium" pitchFamily="34" charset="0"/>
              </a:rPr>
              <a:t>커뮤니티 참여를 유도해 </a:t>
            </a:r>
          </a:p>
          <a:p>
            <a:r>
              <a:rPr lang="en-US" sz="1600">
                <a:solidFill>
                  <a:srgbClr val="595959"/>
                </a:solidFill>
                <a:latin typeface="IBM Plex Sans KR Medium" pitchFamily="34" charset="0"/>
                <a:cs typeface="IBM Plex Sans KR Medium" pitchFamily="34" charset="0"/>
              </a:rPr>
              <a:t>패키지 관련 이슈 바이럴</a:t>
            </a:r>
            <a:endParaRPr lang="en-US"/>
          </a:p>
        </p:txBody>
      </p:sp>
      <p:grpSp>
        <p:nvGrpSpPr>
          <p:cNvPr id="1040" name="그룹 1040"/>
          <p:cNvGrpSpPr/>
          <p:nvPr/>
        </p:nvGrpSpPr>
        <p:grpSpPr>
          <a:xfrm>
            <a:off x="6562710" y="6758237"/>
            <a:ext cx="904104" cy="837021"/>
            <a:chOff x="6562710" y="6758237"/>
            <a:chExt cx="904104" cy="837021"/>
          </a:xfrm>
        </p:grpSpPr>
        <p:grpSp>
          <p:nvGrpSpPr>
            <p:cNvPr id="1041" name="그룹 1041"/>
            <p:cNvGrpSpPr/>
            <p:nvPr/>
          </p:nvGrpSpPr>
          <p:grpSpPr>
            <a:xfrm>
              <a:off x="6588153" y="6758237"/>
              <a:ext cx="853211" cy="837021"/>
              <a:chOff x="6588153" y="6758237"/>
              <a:chExt cx="853211" cy="837021"/>
            </a:xfrm>
          </p:grpSpPr>
          <p:pic>
            <p:nvPicPr>
              <p:cNvPr id="137" name="Object 136"/>
              <p:cNvPicPr>
                <a:picLocks noChangeAspect="1"/>
              </p:cNvPicPr>
              <p:nvPr/>
            </p:nvPicPr>
            <p:blipFill>
              <a:blip r:embed="rId26" cstate="print"/>
              <a:stretch>
                <a:fillRect/>
              </a:stretch>
            </p:blipFill>
            <p:spPr>
              <a:xfrm>
                <a:off x="6588153" y="6758237"/>
                <a:ext cx="853211" cy="837021"/>
              </a:xfrm>
              <a:prstGeom prst="rect">
                <a:avLst/>
              </a:prstGeom>
            </p:spPr>
          </p:pic>
        </p:grpSp>
        <p:sp>
          <p:nvSpPr>
            <p:cNvPr id="139" name="Object 139"/>
            <p:cNvSpPr txBox="1"/>
            <p:nvPr/>
          </p:nvSpPr>
          <p:spPr>
            <a:xfrm>
              <a:off x="6336683" y="6905105"/>
              <a:ext cx="1356156" cy="818252"/>
            </a:xfrm>
            <a:prstGeom prst="rect">
              <a:avLst/>
            </a:prstGeom>
            <a:noFill/>
          </p:spPr>
          <p:txBody>
            <a:bodyPr wrap="square" rtlCol="0" anchor="t">
              <a:spAutoFit/>
            </a:bodyPr>
            <a:lstStyle/>
            <a:p>
              <a:pPr algn="ctr"/>
              <a:r>
                <a:rPr lang="en-US" sz="3100" kern="0" spc="-200">
                  <a:solidFill>
                    <a:srgbClr val="FFFFFF"/>
                  </a:solidFill>
                  <a:latin typeface="Trirong" pitchFamily="34" charset="0"/>
                  <a:cs typeface="Trirong" pitchFamily="34" charset="0"/>
                </a:rPr>
                <a:t>04</a:t>
              </a:r>
              <a:endParaRPr lang="en-US"/>
            </a:p>
          </p:txBody>
        </p:sp>
      </p:grpSp>
      <p:grpSp>
        <p:nvGrpSpPr>
          <p:cNvPr id="1042" name="그룹 1042"/>
          <p:cNvGrpSpPr/>
          <p:nvPr/>
        </p:nvGrpSpPr>
        <p:grpSpPr>
          <a:xfrm>
            <a:off x="6233695" y="8161569"/>
            <a:ext cx="9873902" cy="1111905"/>
            <a:chOff x="6233695" y="8161569"/>
            <a:chExt cx="9873902" cy="1111905"/>
          </a:xfrm>
        </p:grpSpPr>
        <p:pic>
          <p:nvPicPr>
            <p:cNvPr id="142" name="Object 141"/>
            <p:cNvPicPr>
              <a:picLocks noChangeAspect="1"/>
            </p:cNvPicPr>
            <p:nvPr/>
          </p:nvPicPr>
          <p:blipFill>
            <a:blip r:embed="rId22" cstate="print"/>
            <a:stretch>
              <a:fillRect/>
            </a:stretch>
          </p:blipFill>
          <p:spPr>
            <a:xfrm>
              <a:off x="6233695" y="8161569"/>
              <a:ext cx="9873902" cy="1111905"/>
            </a:xfrm>
            <a:prstGeom prst="rect">
              <a:avLst/>
            </a:prstGeom>
          </p:spPr>
        </p:pic>
      </p:grpSp>
      <p:sp>
        <p:nvSpPr>
          <p:cNvPr id="144" name="Object 144"/>
          <p:cNvSpPr txBox="1"/>
          <p:nvPr/>
        </p:nvSpPr>
        <p:spPr>
          <a:xfrm>
            <a:off x="9320233" y="8445023"/>
            <a:ext cx="7977025" cy="749981"/>
          </a:xfrm>
          <a:prstGeom prst="rect">
            <a:avLst/>
          </a:prstGeom>
          <a:noFill/>
        </p:spPr>
        <p:txBody>
          <a:bodyPr wrap="square" rtlCol="0" anchor="t">
            <a:spAutoFit/>
          </a:bodyPr>
          <a:lstStyle/>
          <a:p>
            <a:pPr algn="just"/>
            <a:r>
              <a:rPr lang="en-US" sz="1400">
                <a:solidFill>
                  <a:srgbClr val="595959"/>
                </a:solidFill>
                <a:latin typeface="Noto Sans CJK KR Regular" pitchFamily="34" charset="0"/>
                <a:cs typeface="Noto Sans CJK KR Regular" pitchFamily="34" charset="0"/>
              </a:rPr>
              <a:t>미리뷰티 그린마케팅 설명을 적어주세요. 폰트는 Noto Sans CJK KR Regular 14포인트 입니다. 미리뷰티 그린마케팅 설명을 적어주세요. </a:t>
            </a:r>
            <a:endParaRPr lang="en-US"/>
          </a:p>
        </p:txBody>
      </p:sp>
      <p:sp>
        <p:nvSpPr>
          <p:cNvPr id="145" name="Object 145"/>
          <p:cNvSpPr txBox="1"/>
          <p:nvPr/>
        </p:nvSpPr>
        <p:spPr>
          <a:xfrm>
            <a:off x="7049282" y="8416448"/>
            <a:ext cx="3702434" cy="817503"/>
          </a:xfrm>
          <a:prstGeom prst="rect">
            <a:avLst/>
          </a:prstGeom>
          <a:noFill/>
        </p:spPr>
        <p:txBody>
          <a:bodyPr wrap="square" rtlCol="0" anchor="t">
            <a:spAutoFit/>
          </a:bodyPr>
          <a:lstStyle/>
          <a:p>
            <a:r>
              <a:rPr lang="en-US" sz="1600">
                <a:solidFill>
                  <a:srgbClr val="568A35"/>
                </a:solidFill>
                <a:latin typeface="IBM Plex Sans KR Medium" pitchFamily="34" charset="0"/>
                <a:cs typeface="IBM Plex Sans KR Medium" pitchFamily="34" charset="0"/>
              </a:rPr>
              <a:t>포장 패키지를 활용해 </a:t>
            </a:r>
          </a:p>
          <a:p>
            <a:r>
              <a:rPr lang="en-US" sz="1600">
                <a:solidFill>
                  <a:srgbClr val="568A35"/>
                </a:solidFill>
                <a:latin typeface="IBM Plex Sans KR Medium" pitchFamily="34" charset="0"/>
                <a:cs typeface="IBM Plex Sans KR Medium" pitchFamily="34" charset="0"/>
              </a:rPr>
              <a:t>자사 SNS 콘텐츠 제작</a:t>
            </a:r>
            <a:endParaRPr lang="en-US"/>
          </a:p>
        </p:txBody>
      </p:sp>
      <p:grpSp>
        <p:nvGrpSpPr>
          <p:cNvPr id="1043" name="그룹 1043"/>
          <p:cNvGrpSpPr/>
          <p:nvPr/>
        </p:nvGrpSpPr>
        <p:grpSpPr>
          <a:xfrm>
            <a:off x="5864853" y="8241344"/>
            <a:ext cx="904104" cy="837021"/>
            <a:chOff x="5864853" y="8241344"/>
            <a:chExt cx="904104" cy="837021"/>
          </a:xfrm>
        </p:grpSpPr>
        <p:grpSp>
          <p:nvGrpSpPr>
            <p:cNvPr id="1044" name="그룹 1044"/>
            <p:cNvGrpSpPr/>
            <p:nvPr/>
          </p:nvGrpSpPr>
          <p:grpSpPr>
            <a:xfrm>
              <a:off x="5890300" y="8241344"/>
              <a:ext cx="853211" cy="837021"/>
              <a:chOff x="5890300" y="8241344"/>
              <a:chExt cx="853211" cy="837021"/>
            </a:xfrm>
          </p:grpSpPr>
          <p:pic>
            <p:nvPicPr>
              <p:cNvPr id="148" name="Object 147"/>
              <p:cNvPicPr>
                <a:picLocks noChangeAspect="1"/>
              </p:cNvPicPr>
              <p:nvPr/>
            </p:nvPicPr>
            <p:blipFill>
              <a:blip r:embed="rId24" cstate="print"/>
              <a:stretch>
                <a:fillRect/>
              </a:stretch>
            </p:blipFill>
            <p:spPr>
              <a:xfrm>
                <a:off x="5890300" y="8241344"/>
                <a:ext cx="853211" cy="837021"/>
              </a:xfrm>
              <a:prstGeom prst="rect">
                <a:avLst/>
              </a:prstGeom>
            </p:spPr>
          </p:pic>
        </p:grpSp>
        <p:sp>
          <p:nvSpPr>
            <p:cNvPr id="150" name="Object 150"/>
            <p:cNvSpPr txBox="1"/>
            <p:nvPr/>
          </p:nvSpPr>
          <p:spPr>
            <a:xfrm>
              <a:off x="5638827" y="8388220"/>
              <a:ext cx="1356156" cy="818252"/>
            </a:xfrm>
            <a:prstGeom prst="rect">
              <a:avLst/>
            </a:prstGeom>
            <a:noFill/>
          </p:spPr>
          <p:txBody>
            <a:bodyPr wrap="square" rtlCol="0" anchor="t">
              <a:spAutoFit/>
            </a:bodyPr>
            <a:lstStyle/>
            <a:p>
              <a:pPr algn="ctr"/>
              <a:r>
                <a:rPr lang="en-US" sz="3100" kern="0" spc="-200">
                  <a:solidFill>
                    <a:srgbClr val="FFFFFF"/>
                  </a:solidFill>
                  <a:latin typeface="Trirong" pitchFamily="34" charset="0"/>
                  <a:cs typeface="Trirong" pitchFamily="34" charset="0"/>
                </a:rPr>
                <a:t>05</a:t>
              </a:r>
              <a:endParaRPr lang="en-US"/>
            </a:p>
          </p:txBody>
        </p:sp>
      </p:grpSp>
      <p:grpSp>
        <p:nvGrpSpPr>
          <p:cNvPr id="1045" name="그룹 1045"/>
          <p:cNvGrpSpPr/>
          <p:nvPr/>
        </p:nvGrpSpPr>
        <p:grpSpPr>
          <a:xfrm>
            <a:off x="15595284" y="3842310"/>
            <a:ext cx="742285" cy="720461"/>
            <a:chOff x="15595284" y="3842310"/>
            <a:chExt cx="742285" cy="720461"/>
          </a:xfrm>
        </p:grpSpPr>
        <p:pic>
          <p:nvPicPr>
            <p:cNvPr id="153" name="Object 152"/>
            <p:cNvPicPr>
              <a:picLocks noChangeAspect="1"/>
            </p:cNvPicPr>
            <p:nvPr/>
          </p:nvPicPr>
          <p:blipFill>
            <a:blip r:embed="rId28" cstate="print"/>
            <a:stretch>
              <a:fillRect/>
            </a:stretch>
          </p:blipFill>
          <p:spPr>
            <a:xfrm rot="-21600000">
              <a:off x="15595284" y="3842310"/>
              <a:ext cx="742285" cy="720461"/>
            </a:xfrm>
            <a:prstGeom prst="rect">
              <a:avLst/>
            </a:prstGeom>
          </p:spPr>
        </p:pic>
      </p:grpSp>
      <p:grpSp>
        <p:nvGrpSpPr>
          <p:cNvPr id="1046" name="그룹 1046"/>
          <p:cNvGrpSpPr/>
          <p:nvPr/>
        </p:nvGrpSpPr>
        <p:grpSpPr>
          <a:xfrm>
            <a:off x="16354266" y="5297886"/>
            <a:ext cx="626130" cy="773955"/>
            <a:chOff x="16354266" y="5297886"/>
            <a:chExt cx="626130" cy="773955"/>
          </a:xfrm>
        </p:grpSpPr>
        <p:pic>
          <p:nvPicPr>
            <p:cNvPr id="156" name="Object 155"/>
            <p:cNvPicPr>
              <a:picLocks noChangeAspect="1"/>
            </p:cNvPicPr>
            <p:nvPr/>
          </p:nvPicPr>
          <p:blipFill>
            <a:blip r:embed="rId29" cstate="print"/>
            <a:stretch>
              <a:fillRect/>
            </a:stretch>
          </p:blipFill>
          <p:spPr>
            <a:xfrm rot="-21600000">
              <a:off x="16354266" y="5297886"/>
              <a:ext cx="626130" cy="773955"/>
            </a:xfrm>
            <a:prstGeom prst="rect">
              <a:avLst/>
            </a:prstGeom>
          </p:spPr>
        </p:pic>
      </p:grpSp>
      <p:grpSp>
        <p:nvGrpSpPr>
          <p:cNvPr id="1047" name="그룹 1047"/>
          <p:cNvGrpSpPr/>
          <p:nvPr/>
        </p:nvGrpSpPr>
        <p:grpSpPr>
          <a:xfrm>
            <a:off x="15522880" y="6722292"/>
            <a:ext cx="970134" cy="970134"/>
            <a:chOff x="15522880" y="6722292"/>
            <a:chExt cx="970134" cy="970134"/>
          </a:xfrm>
        </p:grpSpPr>
        <p:pic>
          <p:nvPicPr>
            <p:cNvPr id="159" name="Object 158"/>
            <p:cNvPicPr>
              <a:picLocks noChangeAspect="1"/>
            </p:cNvPicPr>
            <p:nvPr/>
          </p:nvPicPr>
          <p:blipFill>
            <a:blip r:embed="rId30" cstate="print"/>
            <a:stretch>
              <a:fillRect/>
            </a:stretch>
          </p:blipFill>
          <p:spPr>
            <a:xfrm rot="-21600000">
              <a:off x="15522880" y="6722292"/>
              <a:ext cx="970134" cy="970134"/>
            </a:xfrm>
            <a:prstGeom prst="rect">
              <a:avLst/>
            </a:prstGeom>
          </p:spPr>
        </p:pic>
      </p:grpSp>
      <p:grpSp>
        <p:nvGrpSpPr>
          <p:cNvPr id="1048" name="그룹 1048"/>
          <p:cNvGrpSpPr/>
          <p:nvPr/>
        </p:nvGrpSpPr>
        <p:grpSpPr>
          <a:xfrm>
            <a:off x="15126062" y="8339927"/>
            <a:ext cx="619731" cy="728141"/>
            <a:chOff x="15126062" y="8339927"/>
            <a:chExt cx="619731" cy="728141"/>
          </a:xfrm>
        </p:grpSpPr>
        <p:pic>
          <p:nvPicPr>
            <p:cNvPr id="162" name="Object 161"/>
            <p:cNvPicPr>
              <a:picLocks noChangeAspect="1"/>
            </p:cNvPicPr>
            <p:nvPr/>
          </p:nvPicPr>
          <p:blipFill>
            <a:blip r:embed="rId31" cstate="print"/>
            <a:stretch>
              <a:fillRect/>
            </a:stretch>
          </p:blipFill>
          <p:spPr>
            <a:xfrm rot="-21600000">
              <a:off x="15126062" y="8339927"/>
              <a:ext cx="619731" cy="728141"/>
            </a:xfrm>
            <a:prstGeom prst="rect">
              <a:avLst/>
            </a:prstGeom>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4113975" y="4782733"/>
            <a:ext cx="11789413" cy="1196438"/>
            <a:chOff x="4113975" y="4782733"/>
            <a:chExt cx="11789413" cy="1196438"/>
          </a:xfrm>
        </p:grpSpPr>
        <p:pic>
          <p:nvPicPr>
            <p:cNvPr id="3" name="Object 2"/>
            <p:cNvPicPr>
              <a:picLocks noChangeAspect="1"/>
            </p:cNvPicPr>
            <p:nvPr/>
          </p:nvPicPr>
          <p:blipFill>
            <a:blip r:embed="rId2" cstate="print"/>
            <a:stretch>
              <a:fillRect/>
            </a:stretch>
          </p:blipFill>
          <p:spPr>
            <a:xfrm>
              <a:off x="4113975" y="4782733"/>
              <a:ext cx="11789413" cy="1196438"/>
            </a:xfrm>
            <a:prstGeom prst="rect">
              <a:avLst/>
            </a:prstGeom>
          </p:spPr>
        </p:pic>
      </p:grpSp>
      <p:sp>
        <p:nvSpPr>
          <p:cNvPr id="5" name="Object 5"/>
          <p:cNvSpPr txBox="1"/>
          <p:nvPr/>
        </p:nvSpPr>
        <p:spPr>
          <a:xfrm>
            <a:off x="1166074" y="5233038"/>
            <a:ext cx="17746415" cy="616372"/>
          </a:xfrm>
          <a:prstGeom prst="rect">
            <a:avLst/>
          </a:prstGeom>
          <a:noFill/>
        </p:spPr>
        <p:txBody>
          <a:bodyPr wrap="square" rtlCol="0" anchor="t">
            <a:spAutoFit/>
          </a:bodyPr>
          <a:lstStyle/>
          <a:p>
            <a:pPr algn="ctr"/>
            <a:r>
              <a:rPr lang="en-US" sz="2300" kern="0" spc="-100">
                <a:solidFill>
                  <a:srgbClr val="568A35"/>
                </a:solidFill>
                <a:latin typeface="IBM Plex Sans KR Medium" pitchFamily="34" charset="0"/>
                <a:cs typeface="IBM Plex Sans KR Medium" pitchFamily="34" charset="0"/>
              </a:rPr>
              <a:t>“ 2030의 소비 트렌드 반영하여 팬덤 의존도 낮추고 소비가치를 반영 ”</a:t>
            </a:r>
            <a:endParaRPr lang="en-US"/>
          </a:p>
        </p:txBody>
      </p:sp>
      <p:grpSp>
        <p:nvGrpSpPr>
          <p:cNvPr id="1002" name="그룹 1002"/>
          <p:cNvGrpSpPr/>
          <p:nvPr/>
        </p:nvGrpSpPr>
        <p:grpSpPr>
          <a:xfrm>
            <a:off x="1419048" y="6615421"/>
            <a:ext cx="17019048" cy="4241722"/>
            <a:chOff x="1419048" y="6615421"/>
            <a:chExt cx="17019048" cy="4241722"/>
          </a:xfrm>
        </p:grpSpPr>
        <p:pic>
          <p:nvPicPr>
            <p:cNvPr id="7" name="Object 6"/>
            <p:cNvPicPr>
              <a:picLocks noChangeAspect="1"/>
            </p:cNvPicPr>
            <p:nvPr/>
          </p:nvPicPr>
          <p:blipFill>
            <a:blip r:embed="rId3" cstate="print"/>
            <a:stretch>
              <a:fillRect/>
            </a:stretch>
          </p:blipFill>
          <p:spPr>
            <a:xfrm>
              <a:off x="1419048" y="6615421"/>
              <a:ext cx="17019048" cy="4241722"/>
            </a:xfrm>
            <a:prstGeom prst="rect">
              <a:avLst/>
            </a:prstGeom>
          </p:spPr>
        </p:pic>
      </p:grpSp>
      <p:grpSp>
        <p:nvGrpSpPr>
          <p:cNvPr id="1003" name="그룹 1003"/>
          <p:cNvGrpSpPr/>
          <p:nvPr/>
        </p:nvGrpSpPr>
        <p:grpSpPr>
          <a:xfrm>
            <a:off x="4113975" y="2929539"/>
            <a:ext cx="11789413" cy="1196438"/>
            <a:chOff x="4113975" y="2929539"/>
            <a:chExt cx="11789413" cy="1196438"/>
          </a:xfrm>
        </p:grpSpPr>
        <p:pic>
          <p:nvPicPr>
            <p:cNvPr id="10" name="Object 9"/>
            <p:cNvPicPr>
              <a:picLocks noChangeAspect="1"/>
            </p:cNvPicPr>
            <p:nvPr/>
          </p:nvPicPr>
          <p:blipFill>
            <a:blip r:embed="rId2" cstate="print"/>
            <a:stretch>
              <a:fillRect/>
            </a:stretch>
          </p:blipFill>
          <p:spPr>
            <a:xfrm>
              <a:off x="4113975" y="2929539"/>
              <a:ext cx="11789413" cy="1196438"/>
            </a:xfrm>
            <a:prstGeom prst="rect">
              <a:avLst/>
            </a:prstGeom>
          </p:spPr>
        </p:pic>
      </p:grpSp>
      <p:grpSp>
        <p:nvGrpSpPr>
          <p:cNvPr id="1004" name="그룹 1004"/>
          <p:cNvGrpSpPr/>
          <p:nvPr/>
        </p:nvGrpSpPr>
        <p:grpSpPr>
          <a:xfrm>
            <a:off x="4468529" y="2733162"/>
            <a:ext cx="2771731" cy="436646"/>
            <a:chOff x="4468529" y="2733162"/>
            <a:chExt cx="2771731" cy="436646"/>
          </a:xfrm>
        </p:grpSpPr>
        <p:pic>
          <p:nvPicPr>
            <p:cNvPr id="13" name="Object 12"/>
            <p:cNvPicPr>
              <a:picLocks noChangeAspect="1"/>
            </p:cNvPicPr>
            <p:nvPr/>
          </p:nvPicPr>
          <p:blipFill>
            <a:blip r:embed="rId4" cstate="print"/>
            <a:stretch>
              <a:fillRect/>
            </a:stretch>
          </p:blipFill>
          <p:spPr>
            <a:xfrm>
              <a:off x="4468529" y="2733162"/>
              <a:ext cx="2771731" cy="436646"/>
            </a:xfrm>
            <a:prstGeom prst="rect">
              <a:avLst/>
            </a:prstGeom>
          </p:spPr>
        </p:pic>
      </p:grpSp>
      <p:sp>
        <p:nvSpPr>
          <p:cNvPr id="15" name="Object 15"/>
          <p:cNvSpPr txBox="1"/>
          <p:nvPr/>
        </p:nvSpPr>
        <p:spPr>
          <a:xfrm>
            <a:off x="4370564" y="2785200"/>
            <a:ext cx="3072731" cy="479010"/>
          </a:xfrm>
          <a:prstGeom prst="rect">
            <a:avLst/>
          </a:prstGeom>
          <a:noFill/>
        </p:spPr>
        <p:txBody>
          <a:bodyPr wrap="square" rtlCol="0" anchor="t">
            <a:spAutoFit/>
          </a:bodyPr>
          <a:lstStyle/>
          <a:p>
            <a:pPr algn="ctr"/>
            <a:r>
              <a:rPr lang="en-US" sz="1800">
                <a:solidFill>
                  <a:srgbClr val="FFFFFF"/>
                </a:solidFill>
                <a:latin typeface="IBM Plex Sans KR" pitchFamily="34" charset="0"/>
                <a:cs typeface="IBM Plex Sans KR" pitchFamily="34" charset="0"/>
              </a:rPr>
              <a:t>2020 전략 문제점</a:t>
            </a:r>
            <a:endParaRPr lang="en-US"/>
          </a:p>
        </p:txBody>
      </p:sp>
      <p:grpSp>
        <p:nvGrpSpPr>
          <p:cNvPr id="1005" name="그룹 1005"/>
          <p:cNvGrpSpPr/>
          <p:nvPr/>
        </p:nvGrpSpPr>
        <p:grpSpPr>
          <a:xfrm>
            <a:off x="4095238" y="2488617"/>
            <a:ext cx="809524" cy="855507"/>
            <a:chOff x="4095238" y="2488617"/>
            <a:chExt cx="809524" cy="855507"/>
          </a:xfrm>
        </p:grpSpPr>
        <p:grpSp>
          <p:nvGrpSpPr>
            <p:cNvPr id="1006" name="그룹 1006"/>
            <p:cNvGrpSpPr/>
            <p:nvPr/>
          </p:nvGrpSpPr>
          <p:grpSpPr>
            <a:xfrm>
              <a:off x="4095238" y="2488617"/>
              <a:ext cx="809524" cy="855507"/>
              <a:chOff x="4095238" y="2488617"/>
              <a:chExt cx="809524" cy="855507"/>
            </a:xfrm>
          </p:grpSpPr>
          <p:pic>
            <p:nvPicPr>
              <p:cNvPr id="18" name="Object 17"/>
              <p:cNvPicPr>
                <a:picLocks noChangeAspect="1"/>
              </p:cNvPicPr>
              <p:nvPr/>
            </p:nvPicPr>
            <p:blipFill>
              <a:blip r:embed="rId5" cstate="print"/>
              <a:stretch>
                <a:fillRect/>
              </a:stretch>
            </p:blipFill>
            <p:spPr>
              <a:xfrm>
                <a:off x="4095238" y="2488617"/>
                <a:ext cx="809524" cy="855507"/>
              </a:xfrm>
              <a:prstGeom prst="rect">
                <a:avLst/>
              </a:prstGeom>
            </p:spPr>
          </p:pic>
        </p:grpSp>
        <p:grpSp>
          <p:nvGrpSpPr>
            <p:cNvPr id="1007" name="그룹 1007"/>
            <p:cNvGrpSpPr/>
            <p:nvPr/>
          </p:nvGrpSpPr>
          <p:grpSpPr>
            <a:xfrm>
              <a:off x="4314307" y="2721802"/>
              <a:ext cx="394287" cy="433108"/>
              <a:chOff x="4314307" y="2721802"/>
              <a:chExt cx="394287" cy="433108"/>
            </a:xfrm>
          </p:grpSpPr>
          <p:pic>
            <p:nvPicPr>
              <p:cNvPr id="21" name="Object 20"/>
              <p:cNvPicPr>
                <a:picLocks noChangeAspect="1"/>
              </p:cNvPicPr>
              <p:nvPr/>
            </p:nvPicPr>
            <p:blipFill>
              <a:blip r:embed="rId6" cstate="print"/>
              <a:stretch>
                <a:fillRect/>
              </a:stretch>
            </p:blipFill>
            <p:spPr>
              <a:xfrm>
                <a:off x="4314307" y="2721802"/>
                <a:ext cx="394287" cy="433108"/>
              </a:xfrm>
              <a:prstGeom prst="rect">
                <a:avLst/>
              </a:prstGeom>
            </p:spPr>
          </p:pic>
        </p:grpSp>
      </p:grpSp>
      <p:sp>
        <p:nvSpPr>
          <p:cNvPr id="24" name="Object 24"/>
          <p:cNvSpPr txBox="1"/>
          <p:nvPr/>
        </p:nvSpPr>
        <p:spPr>
          <a:xfrm>
            <a:off x="1165961" y="3250276"/>
            <a:ext cx="17723720" cy="934262"/>
          </a:xfrm>
          <a:prstGeom prst="rect">
            <a:avLst/>
          </a:prstGeom>
          <a:noFill/>
        </p:spPr>
        <p:txBody>
          <a:bodyPr wrap="square" rtlCol="0" anchor="t">
            <a:spAutoFit/>
          </a:bodyPr>
          <a:lstStyle/>
          <a:p>
            <a:pPr algn="ctr"/>
            <a:r>
              <a:rPr lang="en-US" sz="2000" kern="0" spc="-100">
                <a:solidFill>
                  <a:srgbClr val="595959"/>
                </a:solidFill>
                <a:latin typeface="Noto Sans CJK KR Medium" pitchFamily="34" charset="0"/>
                <a:cs typeface="Noto Sans CJK KR Medium" pitchFamily="34" charset="0"/>
              </a:rPr>
              <a:t>팬덤 의존도가 높으며, 팬덤 유입 고객의 재구매 전환율 저하</a:t>
            </a:r>
          </a:p>
          <a:p>
            <a:pPr algn="ctr"/>
            <a:r>
              <a:rPr lang="en-US" sz="1400" kern="0" spc="-100">
                <a:solidFill>
                  <a:srgbClr val="595959"/>
                </a:solidFill>
                <a:latin typeface="Noto Sans CJK KR Medium" pitchFamily="34" charset="0"/>
                <a:cs typeface="Noto Sans CJK KR Medium" pitchFamily="34" charset="0"/>
              </a:rPr>
              <a:t>2030의 최근 소비 트렌드(미닝아웃 등)를 반영하지 않아, 점유율 증가 속도가 더디고 업계 이슈 등으로 인한 리스크 요소 존재</a:t>
            </a:r>
            <a:endParaRPr lang="en-US"/>
          </a:p>
        </p:txBody>
      </p:sp>
      <p:grpSp>
        <p:nvGrpSpPr>
          <p:cNvPr id="1008" name="그룹 1008"/>
          <p:cNvGrpSpPr/>
          <p:nvPr/>
        </p:nvGrpSpPr>
        <p:grpSpPr>
          <a:xfrm>
            <a:off x="4775002" y="4608046"/>
            <a:ext cx="2771731" cy="436646"/>
            <a:chOff x="4481227" y="4634013"/>
            <a:chExt cx="2771731" cy="436646"/>
          </a:xfrm>
        </p:grpSpPr>
        <p:pic>
          <p:nvPicPr>
            <p:cNvPr id="26" name="Object 25"/>
            <p:cNvPicPr>
              <a:picLocks noChangeAspect="1"/>
            </p:cNvPicPr>
            <p:nvPr/>
          </p:nvPicPr>
          <p:blipFill>
            <a:blip r:embed="rId7" cstate="print"/>
            <a:stretch>
              <a:fillRect/>
            </a:stretch>
          </p:blipFill>
          <p:spPr>
            <a:xfrm>
              <a:off x="4481227" y="4634013"/>
              <a:ext cx="2771731" cy="436646"/>
            </a:xfrm>
            <a:prstGeom prst="rect">
              <a:avLst/>
            </a:prstGeom>
          </p:spPr>
        </p:pic>
      </p:grpSp>
      <p:sp>
        <p:nvSpPr>
          <p:cNvPr id="28" name="Object 28"/>
          <p:cNvSpPr txBox="1"/>
          <p:nvPr/>
        </p:nvSpPr>
        <p:spPr>
          <a:xfrm>
            <a:off x="4383269" y="4686048"/>
            <a:ext cx="3072731" cy="479010"/>
          </a:xfrm>
          <a:prstGeom prst="rect">
            <a:avLst/>
          </a:prstGeom>
          <a:noFill/>
        </p:spPr>
        <p:txBody>
          <a:bodyPr wrap="square" rtlCol="0" anchor="t">
            <a:spAutoFit/>
          </a:bodyPr>
          <a:lstStyle/>
          <a:p>
            <a:pPr algn="ctr"/>
            <a:r>
              <a:rPr lang="en-US" sz="1800" b="1">
                <a:solidFill>
                  <a:srgbClr val="FFFFFF"/>
                </a:solidFill>
                <a:latin typeface="IBM Plex Sans KR" pitchFamily="34" charset="0"/>
                <a:cs typeface="IBM Plex Sans KR" pitchFamily="34" charset="0"/>
              </a:rPr>
              <a:t>2033</a:t>
            </a:r>
            <a:r>
              <a:rPr lang="en-US" sz="1800">
                <a:solidFill>
                  <a:srgbClr val="FFFFFF"/>
                </a:solidFill>
                <a:latin typeface="IBM Plex Sans KR" pitchFamily="34" charset="0"/>
                <a:cs typeface="IBM Plex Sans KR" pitchFamily="34" charset="0"/>
              </a:rPr>
              <a:t> 새로운 전략</a:t>
            </a:r>
            <a:endParaRPr lang="en-US"/>
          </a:p>
        </p:txBody>
      </p:sp>
      <p:grpSp>
        <p:nvGrpSpPr>
          <p:cNvPr id="1009" name="그룹 1009"/>
          <p:cNvGrpSpPr/>
          <p:nvPr/>
        </p:nvGrpSpPr>
        <p:grpSpPr>
          <a:xfrm>
            <a:off x="4079365" y="4398991"/>
            <a:ext cx="809524" cy="855507"/>
            <a:chOff x="4079365" y="4398991"/>
            <a:chExt cx="809524" cy="855507"/>
          </a:xfrm>
        </p:grpSpPr>
        <p:grpSp>
          <p:nvGrpSpPr>
            <p:cNvPr id="1010" name="그룹 1010"/>
            <p:cNvGrpSpPr/>
            <p:nvPr/>
          </p:nvGrpSpPr>
          <p:grpSpPr>
            <a:xfrm>
              <a:off x="4079365" y="4398991"/>
              <a:ext cx="809524" cy="855507"/>
              <a:chOff x="4079365" y="4398991"/>
              <a:chExt cx="809524" cy="855507"/>
            </a:xfrm>
          </p:grpSpPr>
          <p:pic>
            <p:nvPicPr>
              <p:cNvPr id="31" name="Object 30"/>
              <p:cNvPicPr>
                <a:picLocks noChangeAspect="1"/>
              </p:cNvPicPr>
              <p:nvPr/>
            </p:nvPicPr>
            <p:blipFill>
              <a:blip r:embed="rId8" cstate="print"/>
              <a:stretch>
                <a:fillRect/>
              </a:stretch>
            </p:blipFill>
            <p:spPr>
              <a:xfrm>
                <a:off x="4079365" y="4398991"/>
                <a:ext cx="809524" cy="855507"/>
              </a:xfrm>
              <a:prstGeom prst="rect">
                <a:avLst/>
              </a:prstGeom>
            </p:spPr>
          </p:pic>
        </p:grpSp>
        <p:grpSp>
          <p:nvGrpSpPr>
            <p:cNvPr id="1011" name="그룹 1011"/>
            <p:cNvGrpSpPr/>
            <p:nvPr/>
          </p:nvGrpSpPr>
          <p:grpSpPr>
            <a:xfrm>
              <a:off x="4289672" y="4562081"/>
              <a:ext cx="394287" cy="433108"/>
              <a:chOff x="4289672" y="4562081"/>
              <a:chExt cx="394287" cy="433108"/>
            </a:xfrm>
          </p:grpSpPr>
          <p:pic>
            <p:nvPicPr>
              <p:cNvPr id="34" name="Object 33"/>
              <p:cNvPicPr>
                <a:picLocks noChangeAspect="1"/>
              </p:cNvPicPr>
              <p:nvPr/>
            </p:nvPicPr>
            <p:blipFill>
              <a:blip r:embed="rId9" cstate="print"/>
              <a:stretch>
                <a:fillRect/>
              </a:stretch>
            </p:blipFill>
            <p:spPr>
              <a:xfrm>
                <a:off x="4289672" y="4562081"/>
                <a:ext cx="394287" cy="433108"/>
              </a:xfrm>
              <a:prstGeom prst="rect">
                <a:avLst/>
              </a:prstGeom>
            </p:spPr>
          </p:pic>
        </p:grpSp>
      </p:grpSp>
      <p:grpSp>
        <p:nvGrpSpPr>
          <p:cNvPr id="1012" name="그룹 1012"/>
          <p:cNvGrpSpPr/>
          <p:nvPr/>
        </p:nvGrpSpPr>
        <p:grpSpPr>
          <a:xfrm>
            <a:off x="5937803" y="7261170"/>
            <a:ext cx="1758924" cy="2171025"/>
            <a:chOff x="5937803" y="7261170"/>
            <a:chExt cx="1758924" cy="2171025"/>
          </a:xfrm>
        </p:grpSpPr>
        <p:pic>
          <p:nvPicPr>
            <p:cNvPr id="38" name="Object 37"/>
            <p:cNvPicPr>
              <a:picLocks noChangeAspect="1"/>
            </p:cNvPicPr>
            <p:nvPr/>
          </p:nvPicPr>
          <p:blipFill>
            <a:blip r:embed="rId10" cstate="print"/>
            <a:stretch>
              <a:fillRect/>
            </a:stretch>
          </p:blipFill>
          <p:spPr>
            <a:xfrm rot="-5400000">
              <a:off x="5937803" y="7261170"/>
              <a:ext cx="1758924" cy="2171025"/>
            </a:xfrm>
            <a:prstGeom prst="rect">
              <a:avLst/>
            </a:prstGeom>
          </p:spPr>
        </p:pic>
      </p:grpSp>
      <p:grpSp>
        <p:nvGrpSpPr>
          <p:cNvPr id="1013" name="그룹 1013"/>
          <p:cNvGrpSpPr/>
          <p:nvPr/>
        </p:nvGrpSpPr>
        <p:grpSpPr>
          <a:xfrm>
            <a:off x="8855789" y="7261170"/>
            <a:ext cx="1758924" cy="2171025"/>
            <a:chOff x="8855789" y="7261170"/>
            <a:chExt cx="1758924" cy="2171025"/>
          </a:xfrm>
        </p:grpSpPr>
        <p:pic>
          <p:nvPicPr>
            <p:cNvPr id="41" name="Object 40"/>
            <p:cNvPicPr>
              <a:picLocks noChangeAspect="1"/>
            </p:cNvPicPr>
            <p:nvPr/>
          </p:nvPicPr>
          <p:blipFill>
            <a:blip r:embed="rId11" cstate="print"/>
            <a:stretch>
              <a:fillRect/>
            </a:stretch>
          </p:blipFill>
          <p:spPr>
            <a:xfrm rot="5400000">
              <a:off x="8855789" y="7261170"/>
              <a:ext cx="1758924" cy="2171025"/>
            </a:xfrm>
            <a:prstGeom prst="rect">
              <a:avLst/>
            </a:prstGeom>
          </p:spPr>
        </p:pic>
      </p:grpSp>
      <p:grpSp>
        <p:nvGrpSpPr>
          <p:cNvPr id="1014" name="그룹 1014"/>
          <p:cNvGrpSpPr/>
          <p:nvPr/>
        </p:nvGrpSpPr>
        <p:grpSpPr>
          <a:xfrm>
            <a:off x="11914389" y="7261170"/>
            <a:ext cx="1758924" cy="2171025"/>
            <a:chOff x="11914389" y="7261170"/>
            <a:chExt cx="1758924" cy="2171025"/>
          </a:xfrm>
        </p:grpSpPr>
        <p:pic>
          <p:nvPicPr>
            <p:cNvPr id="44" name="Object 43"/>
            <p:cNvPicPr>
              <a:picLocks noChangeAspect="1"/>
            </p:cNvPicPr>
            <p:nvPr/>
          </p:nvPicPr>
          <p:blipFill>
            <a:blip r:embed="rId10" cstate="print"/>
            <a:stretch>
              <a:fillRect/>
            </a:stretch>
          </p:blipFill>
          <p:spPr>
            <a:xfrm rot="-5400000">
              <a:off x="11914389" y="7261170"/>
              <a:ext cx="1758924" cy="2171025"/>
            </a:xfrm>
            <a:prstGeom prst="rect">
              <a:avLst/>
            </a:prstGeom>
          </p:spPr>
        </p:pic>
      </p:grpSp>
      <p:grpSp>
        <p:nvGrpSpPr>
          <p:cNvPr id="1015" name="그룹 1015"/>
          <p:cNvGrpSpPr/>
          <p:nvPr/>
        </p:nvGrpSpPr>
        <p:grpSpPr>
          <a:xfrm>
            <a:off x="3019816" y="7261170"/>
            <a:ext cx="1758924" cy="2171025"/>
            <a:chOff x="3019816" y="7261170"/>
            <a:chExt cx="1758924" cy="2171025"/>
          </a:xfrm>
        </p:grpSpPr>
        <p:pic>
          <p:nvPicPr>
            <p:cNvPr id="47" name="Object 46"/>
            <p:cNvPicPr>
              <a:picLocks noChangeAspect="1"/>
            </p:cNvPicPr>
            <p:nvPr/>
          </p:nvPicPr>
          <p:blipFill>
            <a:blip r:embed="rId10" cstate="print"/>
            <a:stretch>
              <a:fillRect/>
            </a:stretch>
          </p:blipFill>
          <p:spPr>
            <a:xfrm rot="-5400000">
              <a:off x="3019816" y="7261170"/>
              <a:ext cx="1758924" cy="2171025"/>
            </a:xfrm>
            <a:prstGeom prst="rect">
              <a:avLst/>
            </a:prstGeom>
          </p:spPr>
        </p:pic>
      </p:grpSp>
      <p:grpSp>
        <p:nvGrpSpPr>
          <p:cNvPr id="1016" name="그룹 1016"/>
          <p:cNvGrpSpPr/>
          <p:nvPr/>
        </p:nvGrpSpPr>
        <p:grpSpPr>
          <a:xfrm>
            <a:off x="5125403" y="8258749"/>
            <a:ext cx="465736" cy="175866"/>
            <a:chOff x="5125403" y="8258749"/>
            <a:chExt cx="465736" cy="175866"/>
          </a:xfrm>
        </p:grpSpPr>
        <p:pic>
          <p:nvPicPr>
            <p:cNvPr id="50" name="Object 49"/>
            <p:cNvPicPr>
              <a:picLocks noChangeAspect="1"/>
            </p:cNvPicPr>
            <p:nvPr/>
          </p:nvPicPr>
          <p:blipFill>
            <a:blip r:embed="rId12" cstate="print"/>
            <a:stretch>
              <a:fillRect/>
            </a:stretch>
          </p:blipFill>
          <p:spPr>
            <a:xfrm>
              <a:off x="5125403" y="8258749"/>
              <a:ext cx="465736" cy="175866"/>
            </a:xfrm>
            <a:prstGeom prst="rect">
              <a:avLst/>
            </a:prstGeom>
          </p:spPr>
        </p:pic>
      </p:grpSp>
      <p:grpSp>
        <p:nvGrpSpPr>
          <p:cNvPr id="1017" name="그룹 1017"/>
          <p:cNvGrpSpPr/>
          <p:nvPr/>
        </p:nvGrpSpPr>
        <p:grpSpPr>
          <a:xfrm>
            <a:off x="8043390" y="8258749"/>
            <a:ext cx="465736" cy="175866"/>
            <a:chOff x="8043390" y="8258749"/>
            <a:chExt cx="465736" cy="175866"/>
          </a:xfrm>
        </p:grpSpPr>
        <p:pic>
          <p:nvPicPr>
            <p:cNvPr id="53" name="Object 52"/>
            <p:cNvPicPr>
              <a:picLocks noChangeAspect="1"/>
            </p:cNvPicPr>
            <p:nvPr/>
          </p:nvPicPr>
          <p:blipFill>
            <a:blip r:embed="rId12" cstate="print"/>
            <a:stretch>
              <a:fillRect/>
            </a:stretch>
          </p:blipFill>
          <p:spPr>
            <a:xfrm>
              <a:off x="8043390" y="8258749"/>
              <a:ext cx="465736" cy="175866"/>
            </a:xfrm>
            <a:prstGeom prst="rect">
              <a:avLst/>
            </a:prstGeom>
          </p:spPr>
        </p:pic>
      </p:grpSp>
      <p:grpSp>
        <p:nvGrpSpPr>
          <p:cNvPr id="1018" name="그룹 1018"/>
          <p:cNvGrpSpPr/>
          <p:nvPr/>
        </p:nvGrpSpPr>
        <p:grpSpPr>
          <a:xfrm>
            <a:off x="10961376" y="8258749"/>
            <a:ext cx="465736" cy="175866"/>
            <a:chOff x="10961376" y="8258749"/>
            <a:chExt cx="465736" cy="175866"/>
          </a:xfrm>
        </p:grpSpPr>
        <p:pic>
          <p:nvPicPr>
            <p:cNvPr id="56" name="Object 55"/>
            <p:cNvPicPr>
              <a:picLocks noChangeAspect="1"/>
            </p:cNvPicPr>
            <p:nvPr/>
          </p:nvPicPr>
          <p:blipFill>
            <a:blip r:embed="rId12" cstate="print"/>
            <a:stretch>
              <a:fillRect/>
            </a:stretch>
          </p:blipFill>
          <p:spPr>
            <a:xfrm>
              <a:off x="10961376" y="8258749"/>
              <a:ext cx="465736" cy="175866"/>
            </a:xfrm>
            <a:prstGeom prst="rect">
              <a:avLst/>
            </a:prstGeom>
          </p:spPr>
        </p:pic>
      </p:grpSp>
      <p:grpSp>
        <p:nvGrpSpPr>
          <p:cNvPr id="1019" name="그룹 1019"/>
          <p:cNvGrpSpPr/>
          <p:nvPr/>
        </p:nvGrpSpPr>
        <p:grpSpPr>
          <a:xfrm>
            <a:off x="14003172" y="8258749"/>
            <a:ext cx="465736" cy="175866"/>
            <a:chOff x="14003172" y="8258749"/>
            <a:chExt cx="465736" cy="175866"/>
          </a:xfrm>
        </p:grpSpPr>
        <p:pic>
          <p:nvPicPr>
            <p:cNvPr id="59" name="Object 58"/>
            <p:cNvPicPr>
              <a:picLocks noChangeAspect="1"/>
            </p:cNvPicPr>
            <p:nvPr/>
          </p:nvPicPr>
          <p:blipFill>
            <a:blip r:embed="rId12" cstate="print"/>
            <a:stretch>
              <a:fillRect/>
            </a:stretch>
          </p:blipFill>
          <p:spPr>
            <a:xfrm>
              <a:off x="14003172" y="8258749"/>
              <a:ext cx="465736" cy="175866"/>
            </a:xfrm>
            <a:prstGeom prst="rect">
              <a:avLst/>
            </a:prstGeom>
          </p:spPr>
        </p:pic>
      </p:grpSp>
      <p:sp>
        <p:nvSpPr>
          <p:cNvPr id="61" name="Object 61"/>
          <p:cNvSpPr txBox="1"/>
          <p:nvPr/>
        </p:nvSpPr>
        <p:spPr>
          <a:xfrm>
            <a:off x="2433120" y="9404648"/>
            <a:ext cx="2559396" cy="396419"/>
          </a:xfrm>
          <a:prstGeom prst="rect">
            <a:avLst/>
          </a:prstGeom>
          <a:noFill/>
        </p:spPr>
        <p:txBody>
          <a:bodyPr wrap="square" rtlCol="0" anchor="t">
            <a:spAutoFit/>
          </a:bodyPr>
          <a:lstStyle/>
          <a:p>
            <a:pPr algn="ctr"/>
            <a:r>
              <a:rPr lang="en-US" sz="1500">
                <a:solidFill>
                  <a:srgbClr val="9E9E9E"/>
                </a:solidFill>
                <a:latin typeface="IBM Plex Sans KR Medium" pitchFamily="34" charset="0"/>
                <a:cs typeface="IBM Plex Sans KR Medium" pitchFamily="34" charset="0"/>
              </a:rPr>
              <a:t>마케팅 트렌드 분석</a:t>
            </a:r>
            <a:endParaRPr lang="en-US"/>
          </a:p>
        </p:txBody>
      </p:sp>
      <p:sp>
        <p:nvSpPr>
          <p:cNvPr id="62" name="Object 62"/>
          <p:cNvSpPr txBox="1"/>
          <p:nvPr/>
        </p:nvSpPr>
        <p:spPr>
          <a:xfrm>
            <a:off x="5342253" y="9404648"/>
            <a:ext cx="2559396" cy="396419"/>
          </a:xfrm>
          <a:prstGeom prst="rect">
            <a:avLst/>
          </a:prstGeom>
          <a:noFill/>
        </p:spPr>
        <p:txBody>
          <a:bodyPr wrap="square" rtlCol="0" anchor="t">
            <a:spAutoFit/>
          </a:bodyPr>
          <a:lstStyle/>
          <a:p>
            <a:pPr algn="ctr"/>
            <a:r>
              <a:rPr lang="en-US" sz="1500">
                <a:solidFill>
                  <a:srgbClr val="9E9E9E"/>
                </a:solidFill>
                <a:latin typeface="IBM Plex Sans KR Medium" pitchFamily="34" charset="0"/>
                <a:cs typeface="IBM Plex Sans KR Medium" pitchFamily="34" charset="0"/>
              </a:rPr>
              <a:t>마케팅 활용</a:t>
            </a:r>
            <a:endParaRPr lang="en-US"/>
          </a:p>
        </p:txBody>
      </p:sp>
      <p:sp>
        <p:nvSpPr>
          <p:cNvPr id="63" name="Object 63"/>
          <p:cNvSpPr txBox="1"/>
          <p:nvPr/>
        </p:nvSpPr>
        <p:spPr>
          <a:xfrm>
            <a:off x="8292015" y="9404648"/>
            <a:ext cx="2559396" cy="396419"/>
          </a:xfrm>
          <a:prstGeom prst="rect">
            <a:avLst/>
          </a:prstGeom>
          <a:noFill/>
        </p:spPr>
        <p:txBody>
          <a:bodyPr wrap="square" rtlCol="0" anchor="t">
            <a:spAutoFit/>
          </a:bodyPr>
          <a:lstStyle/>
          <a:p>
            <a:pPr algn="ctr"/>
            <a:r>
              <a:rPr lang="en-US" sz="1500">
                <a:solidFill>
                  <a:srgbClr val="9E9E9E"/>
                </a:solidFill>
                <a:latin typeface="IBM Plex Sans KR Medium" pitchFamily="34" charset="0"/>
                <a:cs typeface="IBM Plex Sans KR Medium" pitchFamily="34" charset="0"/>
              </a:rPr>
              <a:t>신규 고객 유입</a:t>
            </a:r>
            <a:endParaRPr lang="en-US"/>
          </a:p>
        </p:txBody>
      </p:sp>
      <p:sp>
        <p:nvSpPr>
          <p:cNvPr id="64" name="Object 64"/>
          <p:cNvSpPr txBox="1"/>
          <p:nvPr/>
        </p:nvSpPr>
        <p:spPr>
          <a:xfrm>
            <a:off x="11360101" y="9404648"/>
            <a:ext cx="2559396" cy="396419"/>
          </a:xfrm>
          <a:prstGeom prst="rect">
            <a:avLst/>
          </a:prstGeom>
          <a:noFill/>
        </p:spPr>
        <p:txBody>
          <a:bodyPr wrap="square" rtlCol="0" anchor="t">
            <a:spAutoFit/>
          </a:bodyPr>
          <a:lstStyle/>
          <a:p>
            <a:pPr algn="ctr"/>
            <a:r>
              <a:rPr lang="en-US" sz="1500">
                <a:solidFill>
                  <a:srgbClr val="9E9E9E"/>
                </a:solidFill>
                <a:latin typeface="IBM Plex Sans KR Medium" pitchFamily="34" charset="0"/>
                <a:cs typeface="IBM Plex Sans KR Medium" pitchFamily="34" charset="0"/>
              </a:rPr>
              <a:t>잠재 고객 형성</a:t>
            </a:r>
            <a:endParaRPr lang="en-US"/>
          </a:p>
        </p:txBody>
      </p:sp>
      <p:grpSp>
        <p:nvGrpSpPr>
          <p:cNvPr id="1020" name="그룹 1020"/>
          <p:cNvGrpSpPr/>
          <p:nvPr/>
        </p:nvGrpSpPr>
        <p:grpSpPr>
          <a:xfrm>
            <a:off x="3428019" y="8098242"/>
            <a:ext cx="523810" cy="523817"/>
            <a:chOff x="3428019" y="8098242"/>
            <a:chExt cx="523810" cy="523817"/>
          </a:xfrm>
        </p:grpSpPr>
        <p:pic>
          <p:nvPicPr>
            <p:cNvPr id="66" name="Object 65"/>
            <p:cNvPicPr>
              <a:picLocks noChangeAspect="1"/>
            </p:cNvPicPr>
            <p:nvPr/>
          </p:nvPicPr>
          <p:blipFill>
            <a:blip r:embed="rId13" cstate="print"/>
            <a:stretch>
              <a:fillRect/>
            </a:stretch>
          </p:blipFill>
          <p:spPr>
            <a:xfrm>
              <a:off x="3428019" y="8098242"/>
              <a:ext cx="523810" cy="523817"/>
            </a:xfrm>
            <a:prstGeom prst="rect">
              <a:avLst/>
            </a:prstGeom>
          </p:spPr>
        </p:pic>
      </p:grpSp>
      <p:grpSp>
        <p:nvGrpSpPr>
          <p:cNvPr id="1021" name="그룹 1021"/>
          <p:cNvGrpSpPr/>
          <p:nvPr/>
        </p:nvGrpSpPr>
        <p:grpSpPr>
          <a:xfrm>
            <a:off x="6356176" y="8088675"/>
            <a:ext cx="523810" cy="522741"/>
            <a:chOff x="6356176" y="8088675"/>
            <a:chExt cx="523810" cy="522741"/>
          </a:xfrm>
        </p:grpSpPr>
        <p:pic>
          <p:nvPicPr>
            <p:cNvPr id="69" name="Object 68"/>
            <p:cNvPicPr>
              <a:picLocks noChangeAspect="1"/>
            </p:cNvPicPr>
            <p:nvPr/>
          </p:nvPicPr>
          <p:blipFill>
            <a:blip r:embed="rId14" cstate="print"/>
            <a:stretch>
              <a:fillRect/>
            </a:stretch>
          </p:blipFill>
          <p:spPr>
            <a:xfrm>
              <a:off x="6356176" y="8088675"/>
              <a:ext cx="523810" cy="522741"/>
            </a:xfrm>
            <a:prstGeom prst="rect">
              <a:avLst/>
            </a:prstGeom>
          </p:spPr>
        </p:pic>
      </p:grpSp>
      <p:grpSp>
        <p:nvGrpSpPr>
          <p:cNvPr id="1022" name="그룹 1022"/>
          <p:cNvGrpSpPr/>
          <p:nvPr/>
        </p:nvGrpSpPr>
        <p:grpSpPr>
          <a:xfrm>
            <a:off x="9238095" y="8077371"/>
            <a:ext cx="594927" cy="551051"/>
            <a:chOff x="9238095" y="8077371"/>
            <a:chExt cx="594927" cy="551051"/>
          </a:xfrm>
        </p:grpSpPr>
        <p:pic>
          <p:nvPicPr>
            <p:cNvPr id="72" name="Object 71"/>
            <p:cNvPicPr>
              <a:picLocks noChangeAspect="1"/>
            </p:cNvPicPr>
            <p:nvPr/>
          </p:nvPicPr>
          <p:blipFill>
            <a:blip r:embed="rId15" cstate="print"/>
            <a:stretch>
              <a:fillRect/>
            </a:stretch>
          </p:blipFill>
          <p:spPr>
            <a:xfrm>
              <a:off x="9238095" y="8077371"/>
              <a:ext cx="594927" cy="551051"/>
            </a:xfrm>
            <a:prstGeom prst="rect">
              <a:avLst/>
            </a:prstGeom>
          </p:spPr>
        </p:pic>
      </p:grpSp>
      <p:grpSp>
        <p:nvGrpSpPr>
          <p:cNvPr id="1023" name="그룹 1023"/>
          <p:cNvGrpSpPr/>
          <p:nvPr/>
        </p:nvGrpSpPr>
        <p:grpSpPr>
          <a:xfrm>
            <a:off x="12329476" y="8105021"/>
            <a:ext cx="523810" cy="515813"/>
            <a:chOff x="12329476" y="8105021"/>
            <a:chExt cx="523810" cy="515813"/>
          </a:xfrm>
        </p:grpSpPr>
        <p:pic>
          <p:nvPicPr>
            <p:cNvPr id="75" name="Object 74"/>
            <p:cNvPicPr>
              <a:picLocks noChangeAspect="1"/>
            </p:cNvPicPr>
            <p:nvPr/>
          </p:nvPicPr>
          <p:blipFill>
            <a:blip r:embed="rId16" cstate="print"/>
            <a:stretch>
              <a:fillRect/>
            </a:stretch>
          </p:blipFill>
          <p:spPr>
            <a:xfrm>
              <a:off x="12329476" y="8105021"/>
              <a:ext cx="523810" cy="515813"/>
            </a:xfrm>
            <a:prstGeom prst="rect">
              <a:avLst/>
            </a:prstGeom>
          </p:spPr>
        </p:pic>
      </p:grpSp>
      <p:sp>
        <p:nvSpPr>
          <p:cNvPr id="77" name="Object 77"/>
          <p:cNvSpPr txBox="1"/>
          <p:nvPr/>
        </p:nvSpPr>
        <p:spPr>
          <a:xfrm>
            <a:off x="2133333" y="6902410"/>
            <a:ext cx="11531315" cy="376951"/>
          </a:xfrm>
          <a:prstGeom prst="rect">
            <a:avLst/>
          </a:prstGeom>
          <a:noFill/>
        </p:spPr>
        <p:txBody>
          <a:bodyPr wrap="square" rtlCol="0" anchor="t">
            <a:spAutoFit/>
          </a:bodyPr>
          <a:lstStyle/>
          <a:p>
            <a:r>
              <a:rPr lang="en-US" sz="1400">
                <a:solidFill>
                  <a:srgbClr val="568A35"/>
                </a:solidFill>
                <a:latin typeface="IBM Plex Sans KR Medium" pitchFamily="34" charset="0"/>
                <a:cs typeface="IBM Plex Sans KR Medium" pitchFamily="34" charset="0"/>
              </a:rPr>
              <a:t>전략 과정 및 목표</a:t>
            </a:r>
            <a:endParaRPr lang="en-US"/>
          </a:p>
        </p:txBody>
      </p:sp>
      <p:grpSp>
        <p:nvGrpSpPr>
          <p:cNvPr id="1024" name="그룹 1024"/>
          <p:cNvGrpSpPr/>
          <p:nvPr/>
        </p:nvGrpSpPr>
        <p:grpSpPr>
          <a:xfrm>
            <a:off x="14709093" y="7344304"/>
            <a:ext cx="1881841" cy="1881841"/>
            <a:chOff x="14709093" y="7344304"/>
            <a:chExt cx="1881841" cy="1881841"/>
          </a:xfrm>
        </p:grpSpPr>
        <p:pic>
          <p:nvPicPr>
            <p:cNvPr id="79" name="Object 78"/>
            <p:cNvPicPr>
              <a:picLocks noChangeAspect="1"/>
            </p:cNvPicPr>
            <p:nvPr/>
          </p:nvPicPr>
          <p:blipFill>
            <a:blip r:embed="rId17" cstate="print"/>
            <a:stretch>
              <a:fillRect/>
            </a:stretch>
          </p:blipFill>
          <p:spPr>
            <a:xfrm>
              <a:off x="14709093" y="7344304"/>
              <a:ext cx="1881841" cy="1881841"/>
            </a:xfrm>
            <a:prstGeom prst="rect">
              <a:avLst/>
            </a:prstGeom>
          </p:spPr>
        </p:pic>
      </p:grpSp>
      <p:sp>
        <p:nvSpPr>
          <p:cNvPr id="81" name="Object 81"/>
          <p:cNvSpPr txBox="1"/>
          <p:nvPr/>
        </p:nvSpPr>
        <p:spPr>
          <a:xfrm>
            <a:off x="14119195" y="7753057"/>
            <a:ext cx="3099687" cy="1126663"/>
          </a:xfrm>
          <a:prstGeom prst="rect">
            <a:avLst/>
          </a:prstGeom>
          <a:noFill/>
        </p:spPr>
        <p:txBody>
          <a:bodyPr wrap="square" rtlCol="0" anchor="ctr">
            <a:spAutoFit/>
          </a:bodyPr>
          <a:lstStyle/>
          <a:p>
            <a:pPr algn="ctr"/>
            <a:r>
              <a:rPr lang="en-US" sz="1700">
                <a:solidFill>
                  <a:srgbClr val="6C9859"/>
                </a:solidFill>
                <a:latin typeface="IBM Plex Sans KR" pitchFamily="34" charset="0"/>
                <a:cs typeface="IBM Plex Sans KR" pitchFamily="34" charset="0"/>
              </a:rPr>
              <a:t>2033 하반기</a:t>
            </a:r>
          </a:p>
          <a:p>
            <a:pPr algn="ctr"/>
            <a:r>
              <a:rPr lang="en-US" sz="2800">
                <a:solidFill>
                  <a:srgbClr val="6C9859"/>
                </a:solidFill>
                <a:latin typeface="IBM Plex Sans KR" pitchFamily="34" charset="0"/>
                <a:cs typeface="IBM Plex Sans KR" pitchFamily="34" charset="0"/>
              </a:rPr>
              <a:t>업계 2위</a:t>
            </a:r>
            <a:endParaRPr lang="en-US"/>
          </a:p>
        </p:txBody>
      </p:sp>
      <p:grpSp>
        <p:nvGrpSpPr>
          <p:cNvPr id="1025" name="그룹 1025"/>
          <p:cNvGrpSpPr/>
          <p:nvPr/>
        </p:nvGrpSpPr>
        <p:grpSpPr>
          <a:xfrm>
            <a:off x="-198942" y="-158730"/>
            <a:ext cx="1639153" cy="10539683"/>
            <a:chOff x="-198942" y="-158730"/>
            <a:chExt cx="1639153" cy="10539683"/>
          </a:xfrm>
        </p:grpSpPr>
        <p:pic>
          <p:nvPicPr>
            <p:cNvPr id="83" name="Object 82"/>
            <p:cNvPicPr>
              <a:picLocks noChangeAspect="1"/>
            </p:cNvPicPr>
            <p:nvPr/>
          </p:nvPicPr>
          <p:blipFill>
            <a:blip r:embed="rId18" cstate="print"/>
            <a:stretch>
              <a:fillRect/>
            </a:stretch>
          </p:blipFill>
          <p:spPr>
            <a:xfrm>
              <a:off x="-198942" y="-158730"/>
              <a:ext cx="1639153" cy="10539683"/>
            </a:xfrm>
            <a:prstGeom prst="rect">
              <a:avLst/>
            </a:prstGeom>
          </p:spPr>
        </p:pic>
      </p:grpSp>
      <p:grpSp>
        <p:nvGrpSpPr>
          <p:cNvPr id="1026" name="그룹 1026"/>
          <p:cNvGrpSpPr/>
          <p:nvPr/>
        </p:nvGrpSpPr>
        <p:grpSpPr>
          <a:xfrm>
            <a:off x="-174475" y="3205759"/>
            <a:ext cx="1759077" cy="1168563"/>
            <a:chOff x="-174475" y="3205759"/>
            <a:chExt cx="1759077" cy="1168563"/>
          </a:xfrm>
        </p:grpSpPr>
        <p:pic>
          <p:nvPicPr>
            <p:cNvPr id="86" name="Object 85"/>
            <p:cNvPicPr>
              <a:picLocks noChangeAspect="1"/>
            </p:cNvPicPr>
            <p:nvPr/>
          </p:nvPicPr>
          <p:blipFill>
            <a:blip r:embed="rId19" cstate="print"/>
            <a:stretch>
              <a:fillRect/>
            </a:stretch>
          </p:blipFill>
          <p:spPr>
            <a:xfrm>
              <a:off x="-174475" y="3205759"/>
              <a:ext cx="1759077" cy="1168563"/>
            </a:xfrm>
            <a:prstGeom prst="rect">
              <a:avLst/>
            </a:prstGeom>
          </p:spPr>
        </p:pic>
      </p:grpSp>
      <p:grpSp>
        <p:nvGrpSpPr>
          <p:cNvPr id="1027" name="그룹 1027"/>
          <p:cNvGrpSpPr/>
          <p:nvPr/>
        </p:nvGrpSpPr>
        <p:grpSpPr>
          <a:xfrm>
            <a:off x="466470" y="2232403"/>
            <a:ext cx="467014" cy="561384"/>
            <a:chOff x="466470" y="2232403"/>
            <a:chExt cx="467014" cy="561384"/>
          </a:xfrm>
        </p:grpSpPr>
        <p:pic>
          <p:nvPicPr>
            <p:cNvPr id="89" name="Object 88"/>
            <p:cNvPicPr>
              <a:picLocks noChangeAspect="1"/>
            </p:cNvPicPr>
            <p:nvPr/>
          </p:nvPicPr>
          <p:blipFill>
            <a:blip r:embed="rId20" cstate="print"/>
            <a:stretch>
              <a:fillRect/>
            </a:stretch>
          </p:blipFill>
          <p:spPr>
            <a:xfrm>
              <a:off x="466470" y="2232403"/>
              <a:ext cx="467014" cy="561384"/>
            </a:xfrm>
            <a:prstGeom prst="rect">
              <a:avLst/>
            </a:prstGeom>
          </p:spPr>
        </p:pic>
      </p:grpSp>
      <p:grpSp>
        <p:nvGrpSpPr>
          <p:cNvPr id="1028" name="그룹 1028"/>
          <p:cNvGrpSpPr/>
          <p:nvPr/>
        </p:nvGrpSpPr>
        <p:grpSpPr>
          <a:xfrm>
            <a:off x="413647" y="5626449"/>
            <a:ext cx="602974" cy="626466"/>
            <a:chOff x="413647" y="5626449"/>
            <a:chExt cx="602974" cy="626466"/>
          </a:xfrm>
        </p:grpSpPr>
        <p:pic>
          <p:nvPicPr>
            <p:cNvPr id="92" name="Object 91"/>
            <p:cNvPicPr>
              <a:picLocks noChangeAspect="1"/>
            </p:cNvPicPr>
            <p:nvPr/>
          </p:nvPicPr>
          <p:blipFill>
            <a:blip r:embed="rId21" cstate="print"/>
            <a:stretch>
              <a:fillRect/>
            </a:stretch>
          </p:blipFill>
          <p:spPr>
            <a:xfrm>
              <a:off x="413647" y="5626449"/>
              <a:ext cx="602974" cy="626466"/>
            </a:xfrm>
            <a:prstGeom prst="rect">
              <a:avLst/>
            </a:prstGeom>
          </p:spPr>
        </p:pic>
      </p:grpSp>
      <p:grpSp>
        <p:nvGrpSpPr>
          <p:cNvPr id="1029" name="그룹 1029"/>
          <p:cNvGrpSpPr/>
          <p:nvPr/>
        </p:nvGrpSpPr>
        <p:grpSpPr>
          <a:xfrm>
            <a:off x="499923" y="1167492"/>
            <a:ext cx="459373" cy="390892"/>
            <a:chOff x="499923" y="1167492"/>
            <a:chExt cx="459373" cy="390892"/>
          </a:xfrm>
        </p:grpSpPr>
        <p:pic>
          <p:nvPicPr>
            <p:cNvPr id="95" name="Object 94"/>
            <p:cNvPicPr>
              <a:picLocks noChangeAspect="1"/>
            </p:cNvPicPr>
            <p:nvPr/>
          </p:nvPicPr>
          <p:blipFill>
            <a:blip r:embed="rId22" cstate="print"/>
            <a:stretch>
              <a:fillRect/>
            </a:stretch>
          </p:blipFill>
          <p:spPr>
            <a:xfrm>
              <a:off x="499923" y="1167492"/>
              <a:ext cx="459373" cy="390892"/>
            </a:xfrm>
            <a:prstGeom prst="rect">
              <a:avLst/>
            </a:prstGeom>
          </p:spPr>
        </p:pic>
      </p:grpSp>
      <p:sp>
        <p:nvSpPr>
          <p:cNvPr id="97" name="Object 97"/>
          <p:cNvSpPr txBox="1"/>
          <p:nvPr/>
        </p:nvSpPr>
        <p:spPr>
          <a:xfrm>
            <a:off x="-371126" y="1619730"/>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시장분석</a:t>
            </a:r>
            <a:endParaRPr lang="en-US"/>
          </a:p>
        </p:txBody>
      </p:sp>
      <p:sp>
        <p:nvSpPr>
          <p:cNvPr id="98" name="Object 98"/>
          <p:cNvSpPr txBox="1"/>
          <p:nvPr/>
        </p:nvSpPr>
        <p:spPr>
          <a:xfrm>
            <a:off x="-371126" y="2771835"/>
            <a:ext cx="2152381" cy="432132"/>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마케팅 현황</a:t>
            </a:r>
            <a:endParaRPr lang="en-US"/>
          </a:p>
        </p:txBody>
      </p:sp>
      <p:sp>
        <p:nvSpPr>
          <p:cNvPr id="99" name="Object 99"/>
          <p:cNvSpPr txBox="1"/>
          <p:nvPr/>
        </p:nvSpPr>
        <p:spPr>
          <a:xfrm>
            <a:off x="-371126" y="3913502"/>
            <a:ext cx="2152381" cy="396419"/>
          </a:xfrm>
          <a:prstGeom prst="rect">
            <a:avLst/>
          </a:prstGeom>
          <a:noFill/>
        </p:spPr>
        <p:txBody>
          <a:bodyPr wrap="square" rtlCol="0" anchor="ctr">
            <a:spAutoFit/>
          </a:bodyPr>
          <a:lstStyle/>
          <a:p>
            <a:pPr algn="ctr"/>
            <a:r>
              <a:rPr lang="en-US" sz="1500" kern="0" spc="-100">
                <a:solidFill>
                  <a:srgbClr val="C5D6B1"/>
                </a:solidFill>
                <a:latin typeface="IBM Plex Sans KR" pitchFamily="34" charset="0"/>
                <a:cs typeface="IBM Plex Sans KR" pitchFamily="34" charset="0"/>
              </a:rPr>
              <a:t>전략제안</a:t>
            </a:r>
            <a:endParaRPr lang="en-US"/>
          </a:p>
        </p:txBody>
      </p:sp>
      <p:sp>
        <p:nvSpPr>
          <p:cNvPr id="100" name="Object 100"/>
          <p:cNvSpPr txBox="1"/>
          <p:nvPr/>
        </p:nvSpPr>
        <p:spPr>
          <a:xfrm>
            <a:off x="-371126" y="5076787"/>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컨셉도출</a:t>
            </a:r>
            <a:endParaRPr lang="en-US"/>
          </a:p>
        </p:txBody>
      </p:sp>
      <p:sp>
        <p:nvSpPr>
          <p:cNvPr id="101" name="Object 101"/>
          <p:cNvSpPr txBox="1"/>
          <p:nvPr/>
        </p:nvSpPr>
        <p:spPr>
          <a:xfrm>
            <a:off x="-371126" y="6246216"/>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마케팅 전략</a:t>
            </a:r>
            <a:endParaRPr lang="en-US"/>
          </a:p>
        </p:txBody>
      </p:sp>
      <p:sp>
        <p:nvSpPr>
          <p:cNvPr id="102" name="Object 102"/>
          <p:cNvSpPr txBox="1"/>
          <p:nvPr/>
        </p:nvSpPr>
        <p:spPr>
          <a:xfrm>
            <a:off x="-371126" y="7392530"/>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프로모션</a:t>
            </a:r>
            <a:endParaRPr lang="en-US"/>
          </a:p>
        </p:txBody>
      </p:sp>
      <p:sp>
        <p:nvSpPr>
          <p:cNvPr id="103" name="Object 103"/>
          <p:cNvSpPr txBox="1"/>
          <p:nvPr/>
        </p:nvSpPr>
        <p:spPr>
          <a:xfrm>
            <a:off x="-371126" y="8524016"/>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기대효과</a:t>
            </a:r>
            <a:endParaRPr lang="en-US"/>
          </a:p>
        </p:txBody>
      </p:sp>
      <p:grpSp>
        <p:nvGrpSpPr>
          <p:cNvPr id="1030" name="그룹 1030"/>
          <p:cNvGrpSpPr/>
          <p:nvPr/>
        </p:nvGrpSpPr>
        <p:grpSpPr>
          <a:xfrm>
            <a:off x="477135" y="4528527"/>
            <a:ext cx="455857" cy="573119"/>
            <a:chOff x="477135" y="4528527"/>
            <a:chExt cx="455857" cy="573119"/>
          </a:xfrm>
        </p:grpSpPr>
        <p:pic>
          <p:nvPicPr>
            <p:cNvPr id="105" name="Object 104"/>
            <p:cNvPicPr>
              <a:picLocks noChangeAspect="1"/>
            </p:cNvPicPr>
            <p:nvPr/>
          </p:nvPicPr>
          <p:blipFill>
            <a:blip r:embed="rId23" cstate="print"/>
            <a:stretch>
              <a:fillRect/>
            </a:stretch>
          </p:blipFill>
          <p:spPr>
            <a:xfrm>
              <a:off x="477135" y="4528527"/>
              <a:ext cx="455857" cy="573119"/>
            </a:xfrm>
            <a:prstGeom prst="rect">
              <a:avLst/>
            </a:prstGeom>
          </p:spPr>
        </p:pic>
      </p:grpSp>
      <p:grpSp>
        <p:nvGrpSpPr>
          <p:cNvPr id="1031" name="그룹 1031"/>
          <p:cNvGrpSpPr/>
          <p:nvPr/>
        </p:nvGrpSpPr>
        <p:grpSpPr>
          <a:xfrm>
            <a:off x="328920" y="6732650"/>
            <a:ext cx="756456" cy="756456"/>
            <a:chOff x="328920" y="6732650"/>
            <a:chExt cx="756456" cy="756456"/>
          </a:xfrm>
        </p:grpSpPr>
        <p:pic>
          <p:nvPicPr>
            <p:cNvPr id="108" name="Object 107"/>
            <p:cNvPicPr>
              <a:picLocks noChangeAspect="1"/>
            </p:cNvPicPr>
            <p:nvPr/>
          </p:nvPicPr>
          <p:blipFill>
            <a:blip r:embed="rId24" cstate="print"/>
            <a:stretch>
              <a:fillRect/>
            </a:stretch>
          </p:blipFill>
          <p:spPr>
            <a:xfrm>
              <a:off x="328920" y="6732650"/>
              <a:ext cx="756456" cy="756456"/>
            </a:xfrm>
            <a:prstGeom prst="rect">
              <a:avLst/>
            </a:prstGeom>
          </p:spPr>
        </p:pic>
      </p:grpSp>
      <p:grpSp>
        <p:nvGrpSpPr>
          <p:cNvPr id="1032" name="그룹 1032"/>
          <p:cNvGrpSpPr/>
          <p:nvPr/>
        </p:nvGrpSpPr>
        <p:grpSpPr>
          <a:xfrm>
            <a:off x="500439" y="3431003"/>
            <a:ext cx="415509" cy="455180"/>
            <a:chOff x="500439" y="3431003"/>
            <a:chExt cx="415509" cy="455180"/>
          </a:xfrm>
        </p:grpSpPr>
        <p:pic>
          <p:nvPicPr>
            <p:cNvPr id="111" name="Object 110"/>
            <p:cNvPicPr>
              <a:picLocks noChangeAspect="1"/>
            </p:cNvPicPr>
            <p:nvPr/>
          </p:nvPicPr>
          <p:blipFill>
            <a:blip r:embed="rId25" cstate="print"/>
            <a:stretch>
              <a:fillRect/>
            </a:stretch>
          </p:blipFill>
          <p:spPr>
            <a:xfrm>
              <a:off x="500439" y="3431003"/>
              <a:ext cx="415509" cy="455180"/>
            </a:xfrm>
            <a:prstGeom prst="rect">
              <a:avLst/>
            </a:prstGeom>
          </p:spPr>
        </p:pic>
      </p:grpSp>
      <p:grpSp>
        <p:nvGrpSpPr>
          <p:cNvPr id="1033" name="그룹 1033"/>
          <p:cNvGrpSpPr/>
          <p:nvPr/>
        </p:nvGrpSpPr>
        <p:grpSpPr>
          <a:xfrm>
            <a:off x="445779" y="8023829"/>
            <a:ext cx="497228" cy="468637"/>
            <a:chOff x="445779" y="8023829"/>
            <a:chExt cx="497228" cy="468637"/>
          </a:xfrm>
        </p:grpSpPr>
        <p:pic>
          <p:nvPicPr>
            <p:cNvPr id="114" name="Object 113"/>
            <p:cNvPicPr>
              <a:picLocks noChangeAspect="1"/>
            </p:cNvPicPr>
            <p:nvPr/>
          </p:nvPicPr>
          <p:blipFill>
            <a:blip r:embed="rId26" cstate="print"/>
            <a:stretch>
              <a:fillRect/>
            </a:stretch>
          </p:blipFill>
          <p:spPr>
            <a:xfrm>
              <a:off x="445779" y="8023829"/>
              <a:ext cx="497228" cy="468637"/>
            </a:xfrm>
            <a:prstGeom prst="rect">
              <a:avLst/>
            </a:prstGeom>
          </p:spPr>
        </p:pic>
      </p:grpSp>
      <p:sp>
        <p:nvSpPr>
          <p:cNvPr id="116" name="Object 116"/>
          <p:cNvSpPr txBox="1"/>
          <p:nvPr/>
        </p:nvSpPr>
        <p:spPr>
          <a:xfrm>
            <a:off x="2094410" y="708172"/>
            <a:ext cx="8301627" cy="1629895"/>
          </a:xfrm>
          <a:prstGeom prst="rect">
            <a:avLst/>
          </a:prstGeom>
          <a:noFill/>
        </p:spPr>
        <p:txBody>
          <a:bodyPr wrap="square" rtlCol="0" anchor="t">
            <a:spAutoFit/>
          </a:bodyPr>
          <a:lstStyle/>
          <a:p>
            <a:r>
              <a:rPr lang="en-US" sz="5800">
                <a:solidFill>
                  <a:srgbClr val="3A3A3A"/>
                </a:solidFill>
                <a:latin typeface="Thasadith" pitchFamily="34" charset="0"/>
                <a:cs typeface="Thasadith" pitchFamily="34" charset="0"/>
              </a:rPr>
              <a:t>Our Mission</a:t>
            </a:r>
            <a:endParaRPr lang="en-US"/>
          </a:p>
        </p:txBody>
      </p:sp>
      <p:sp>
        <p:nvSpPr>
          <p:cNvPr id="117" name="Object 117"/>
          <p:cNvSpPr txBox="1"/>
          <p:nvPr/>
        </p:nvSpPr>
        <p:spPr>
          <a:xfrm>
            <a:off x="2120600" y="1678495"/>
            <a:ext cx="3900733" cy="410283"/>
          </a:xfrm>
          <a:prstGeom prst="rect">
            <a:avLst/>
          </a:prstGeom>
          <a:noFill/>
        </p:spPr>
        <p:txBody>
          <a:bodyPr wrap="square" rtlCol="0" anchor="t">
            <a:spAutoFit/>
          </a:bodyPr>
          <a:lstStyle/>
          <a:p>
            <a:r>
              <a:rPr lang="en-US" sz="1400">
                <a:solidFill>
                  <a:srgbClr val="0F2521"/>
                </a:solidFill>
                <a:latin typeface="IBM Plex Sans KR" pitchFamily="34" charset="0"/>
                <a:cs typeface="IBM Plex Sans KR" pitchFamily="34" charset="0"/>
              </a:rPr>
              <a:t>문제점과 새로운 전략 제안</a:t>
            </a:r>
            <a:endParaRPr lang="en-US"/>
          </a:p>
        </p:txBody>
      </p:sp>
    </p:spTree>
    <p:extLst>
      <p:ext uri="{BB962C8B-B14F-4D97-AF65-F5344CB8AC3E}">
        <p14:creationId xmlns:p14="http://schemas.microsoft.com/office/powerpoint/2010/main" val="3634003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Object 2"/>
          <p:cNvSpPr txBox="1"/>
          <p:nvPr/>
        </p:nvSpPr>
        <p:spPr>
          <a:xfrm>
            <a:off x="2132505" y="7281390"/>
            <a:ext cx="5933062" cy="2566602"/>
          </a:xfrm>
          <a:prstGeom prst="rect">
            <a:avLst/>
          </a:prstGeom>
          <a:noFill/>
        </p:spPr>
        <p:txBody>
          <a:bodyPr wrap="square" rtlCol="0" anchor="t">
            <a:spAutoFit/>
          </a:bodyPr>
          <a:lstStyle/>
          <a:p>
            <a:pPr algn="just"/>
            <a:r>
              <a:rPr lang="en-US" sz="1400">
                <a:solidFill>
                  <a:srgbClr val="595959"/>
                </a:solidFill>
                <a:latin typeface="Noto Sans CJK KR Regular" pitchFamily="34" charset="0"/>
                <a:cs typeface="Noto Sans CJK KR Regular" pitchFamily="34" charset="0"/>
              </a:rPr>
              <a:t>미리뷰티 그린마케팅 설명을 적어주세요. 폰트는 Noto Sans CJK KR Regular 14포인트 입니다. 미리뷰티 그린마케팅 설명을 적어주세요. 폰트는 Noto Sans CJK KR Regular 14포인트 입니다. 미리뷰티 그린마케팅 설명을 적어주세요. 폰트는 Noto Sans CJK KR Regular 14포인트 입니다. </a:t>
            </a:r>
            <a:endParaRPr lang="en-US"/>
          </a:p>
        </p:txBody>
      </p:sp>
      <p:sp>
        <p:nvSpPr>
          <p:cNvPr id="3" name="Object 3"/>
          <p:cNvSpPr txBox="1"/>
          <p:nvPr/>
        </p:nvSpPr>
        <p:spPr>
          <a:xfrm>
            <a:off x="2132505" y="6833867"/>
            <a:ext cx="5961634" cy="430176"/>
          </a:xfrm>
          <a:prstGeom prst="rect">
            <a:avLst/>
          </a:prstGeom>
          <a:noFill/>
        </p:spPr>
        <p:txBody>
          <a:bodyPr wrap="square" rtlCol="0" anchor="t">
            <a:spAutoFit/>
          </a:bodyPr>
          <a:lstStyle/>
          <a:p>
            <a:r>
              <a:rPr lang="en-US" sz="1600">
                <a:solidFill>
                  <a:srgbClr val="595959"/>
                </a:solidFill>
                <a:latin typeface="Noto Sans CJK KR Bold" pitchFamily="34" charset="0"/>
                <a:cs typeface="Noto Sans CJK KR Bold" pitchFamily="34" charset="0"/>
              </a:rPr>
              <a:t>미리뷰티 '일반인 모델'을 내세운 마케팅 전략</a:t>
            </a:r>
            <a:endParaRPr lang="en-US"/>
          </a:p>
        </p:txBody>
      </p:sp>
      <p:sp>
        <p:nvSpPr>
          <p:cNvPr id="4" name="Object 4"/>
          <p:cNvSpPr txBox="1"/>
          <p:nvPr/>
        </p:nvSpPr>
        <p:spPr>
          <a:xfrm>
            <a:off x="11154254" y="9962355"/>
            <a:ext cx="2599538" cy="269250"/>
          </a:xfrm>
          <a:prstGeom prst="rect">
            <a:avLst/>
          </a:prstGeom>
          <a:noFill/>
        </p:spPr>
        <p:txBody>
          <a:bodyPr wrap="square" rtlCol="0" anchor="t">
            <a:spAutoFit/>
          </a:bodyPr>
          <a:lstStyle/>
          <a:p>
            <a:pPr algn="r"/>
            <a:r>
              <a:rPr lang="en-US" sz="1000" kern="0" spc="-100">
                <a:solidFill>
                  <a:srgbClr val="A0A0A0"/>
                </a:solidFill>
                <a:latin typeface="IBM Plex Sans KR Light" pitchFamily="34" charset="0"/>
                <a:cs typeface="IBM Plex Sans KR Light" pitchFamily="34" charset="0"/>
              </a:rPr>
              <a:t>* 홍보용 모델입니다</a:t>
            </a:r>
            <a:endParaRPr lang="en-US"/>
          </a:p>
        </p:txBody>
      </p:sp>
      <p:sp>
        <p:nvSpPr>
          <p:cNvPr id="5" name="Object 5"/>
          <p:cNvSpPr txBox="1"/>
          <p:nvPr/>
        </p:nvSpPr>
        <p:spPr>
          <a:xfrm>
            <a:off x="2094410" y="708172"/>
            <a:ext cx="8301627" cy="1552848"/>
          </a:xfrm>
          <a:prstGeom prst="rect">
            <a:avLst/>
          </a:prstGeom>
          <a:noFill/>
        </p:spPr>
        <p:txBody>
          <a:bodyPr wrap="square" rtlCol="0" anchor="t">
            <a:spAutoFit/>
          </a:bodyPr>
          <a:lstStyle/>
          <a:p>
            <a:r>
              <a:rPr lang="en-US" sz="5800">
                <a:solidFill>
                  <a:srgbClr val="3A3A3A"/>
                </a:solidFill>
                <a:latin typeface="Thasadith" pitchFamily="34" charset="0"/>
                <a:cs typeface="Thasadith" pitchFamily="34" charset="0"/>
              </a:rPr>
              <a:t>Marketing status</a:t>
            </a:r>
            <a:endParaRPr lang="en-US"/>
          </a:p>
        </p:txBody>
      </p:sp>
      <p:sp>
        <p:nvSpPr>
          <p:cNvPr id="6" name="Object 6"/>
          <p:cNvSpPr txBox="1"/>
          <p:nvPr/>
        </p:nvSpPr>
        <p:spPr>
          <a:xfrm>
            <a:off x="2120600" y="1678495"/>
            <a:ext cx="3900733" cy="376951"/>
          </a:xfrm>
          <a:prstGeom prst="rect">
            <a:avLst/>
          </a:prstGeom>
          <a:noFill/>
        </p:spPr>
        <p:txBody>
          <a:bodyPr wrap="square" rtlCol="0" anchor="t">
            <a:spAutoFit/>
          </a:bodyPr>
          <a:lstStyle/>
          <a:p>
            <a:r>
              <a:rPr lang="en-US" sz="1400">
                <a:solidFill>
                  <a:srgbClr val="0F2521"/>
                </a:solidFill>
                <a:latin typeface="IBM Plex Sans KR" pitchFamily="34" charset="0"/>
                <a:cs typeface="IBM Plex Sans KR" pitchFamily="34" charset="0"/>
              </a:rPr>
              <a:t>2020 마케팅 현황</a:t>
            </a:r>
            <a:endParaRPr lang="en-US"/>
          </a:p>
        </p:txBody>
      </p:sp>
      <p:grpSp>
        <p:nvGrpSpPr>
          <p:cNvPr id="1001" name="그룹 1001"/>
          <p:cNvGrpSpPr/>
          <p:nvPr/>
        </p:nvGrpSpPr>
        <p:grpSpPr>
          <a:xfrm>
            <a:off x="-198942" y="-158730"/>
            <a:ext cx="1639153" cy="10539683"/>
            <a:chOff x="-198942" y="-158730"/>
            <a:chExt cx="1639153" cy="10539683"/>
          </a:xfrm>
        </p:grpSpPr>
        <p:pic>
          <p:nvPicPr>
            <p:cNvPr id="8" name="Object 7"/>
            <p:cNvPicPr>
              <a:picLocks noChangeAspect="1"/>
            </p:cNvPicPr>
            <p:nvPr/>
          </p:nvPicPr>
          <p:blipFill>
            <a:blip r:embed="rId2" cstate="print"/>
            <a:stretch>
              <a:fillRect/>
            </a:stretch>
          </p:blipFill>
          <p:spPr>
            <a:xfrm>
              <a:off x="-198942" y="-158730"/>
              <a:ext cx="1639153" cy="10539683"/>
            </a:xfrm>
            <a:prstGeom prst="rect">
              <a:avLst/>
            </a:prstGeom>
          </p:spPr>
        </p:pic>
      </p:grpSp>
      <p:grpSp>
        <p:nvGrpSpPr>
          <p:cNvPr id="1002" name="그룹 1002"/>
          <p:cNvGrpSpPr/>
          <p:nvPr/>
        </p:nvGrpSpPr>
        <p:grpSpPr>
          <a:xfrm>
            <a:off x="-174475" y="2048948"/>
            <a:ext cx="1759077" cy="1168563"/>
            <a:chOff x="-174475" y="2048948"/>
            <a:chExt cx="1759077" cy="1168563"/>
          </a:xfrm>
        </p:grpSpPr>
        <p:pic>
          <p:nvPicPr>
            <p:cNvPr id="11" name="Object 10"/>
            <p:cNvPicPr>
              <a:picLocks noChangeAspect="1"/>
            </p:cNvPicPr>
            <p:nvPr/>
          </p:nvPicPr>
          <p:blipFill>
            <a:blip r:embed="rId3" cstate="print"/>
            <a:stretch>
              <a:fillRect/>
            </a:stretch>
          </p:blipFill>
          <p:spPr>
            <a:xfrm>
              <a:off x="-174475" y="2048948"/>
              <a:ext cx="1759077" cy="1168563"/>
            </a:xfrm>
            <a:prstGeom prst="rect">
              <a:avLst/>
            </a:prstGeom>
          </p:spPr>
        </p:pic>
      </p:grpSp>
      <p:grpSp>
        <p:nvGrpSpPr>
          <p:cNvPr id="1003" name="그룹 1003"/>
          <p:cNvGrpSpPr/>
          <p:nvPr/>
        </p:nvGrpSpPr>
        <p:grpSpPr>
          <a:xfrm>
            <a:off x="466470" y="2232403"/>
            <a:ext cx="467014" cy="561384"/>
            <a:chOff x="466470" y="2232403"/>
            <a:chExt cx="467014" cy="561384"/>
          </a:xfrm>
        </p:grpSpPr>
        <p:pic>
          <p:nvPicPr>
            <p:cNvPr id="14" name="Object 13"/>
            <p:cNvPicPr>
              <a:picLocks noChangeAspect="1"/>
            </p:cNvPicPr>
            <p:nvPr/>
          </p:nvPicPr>
          <p:blipFill>
            <a:blip r:embed="rId4" cstate="print"/>
            <a:stretch>
              <a:fillRect/>
            </a:stretch>
          </p:blipFill>
          <p:spPr>
            <a:xfrm>
              <a:off x="466470" y="2232403"/>
              <a:ext cx="467014" cy="561384"/>
            </a:xfrm>
            <a:prstGeom prst="rect">
              <a:avLst/>
            </a:prstGeom>
          </p:spPr>
        </p:pic>
      </p:grpSp>
      <p:grpSp>
        <p:nvGrpSpPr>
          <p:cNvPr id="1004" name="그룹 1004"/>
          <p:cNvGrpSpPr/>
          <p:nvPr/>
        </p:nvGrpSpPr>
        <p:grpSpPr>
          <a:xfrm>
            <a:off x="413647" y="5626449"/>
            <a:ext cx="602974" cy="626466"/>
            <a:chOff x="413647" y="5626449"/>
            <a:chExt cx="602974" cy="626466"/>
          </a:xfrm>
        </p:grpSpPr>
        <p:pic>
          <p:nvPicPr>
            <p:cNvPr id="17" name="Object 16"/>
            <p:cNvPicPr>
              <a:picLocks noChangeAspect="1"/>
            </p:cNvPicPr>
            <p:nvPr/>
          </p:nvPicPr>
          <p:blipFill>
            <a:blip r:embed="rId5" cstate="print"/>
            <a:stretch>
              <a:fillRect/>
            </a:stretch>
          </p:blipFill>
          <p:spPr>
            <a:xfrm>
              <a:off x="413647" y="5626449"/>
              <a:ext cx="602974" cy="626466"/>
            </a:xfrm>
            <a:prstGeom prst="rect">
              <a:avLst/>
            </a:prstGeom>
          </p:spPr>
        </p:pic>
      </p:grpSp>
      <p:grpSp>
        <p:nvGrpSpPr>
          <p:cNvPr id="1005" name="그룹 1005"/>
          <p:cNvGrpSpPr/>
          <p:nvPr/>
        </p:nvGrpSpPr>
        <p:grpSpPr>
          <a:xfrm>
            <a:off x="499923" y="1167492"/>
            <a:ext cx="459373" cy="390892"/>
            <a:chOff x="499923" y="1167492"/>
            <a:chExt cx="459373" cy="390892"/>
          </a:xfrm>
        </p:grpSpPr>
        <p:pic>
          <p:nvPicPr>
            <p:cNvPr id="20" name="Object 19"/>
            <p:cNvPicPr>
              <a:picLocks noChangeAspect="1"/>
            </p:cNvPicPr>
            <p:nvPr/>
          </p:nvPicPr>
          <p:blipFill>
            <a:blip r:embed="rId6" cstate="print"/>
            <a:stretch>
              <a:fillRect/>
            </a:stretch>
          </p:blipFill>
          <p:spPr>
            <a:xfrm>
              <a:off x="499923" y="1167492"/>
              <a:ext cx="459373" cy="390892"/>
            </a:xfrm>
            <a:prstGeom prst="rect">
              <a:avLst/>
            </a:prstGeom>
          </p:spPr>
        </p:pic>
      </p:grpSp>
      <p:sp>
        <p:nvSpPr>
          <p:cNvPr id="22" name="Object 22"/>
          <p:cNvSpPr txBox="1"/>
          <p:nvPr/>
        </p:nvSpPr>
        <p:spPr>
          <a:xfrm>
            <a:off x="-371126" y="1619730"/>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시장분석</a:t>
            </a:r>
            <a:endParaRPr lang="en-US"/>
          </a:p>
        </p:txBody>
      </p:sp>
      <p:sp>
        <p:nvSpPr>
          <p:cNvPr id="23" name="Object 23"/>
          <p:cNvSpPr txBox="1"/>
          <p:nvPr/>
        </p:nvSpPr>
        <p:spPr>
          <a:xfrm>
            <a:off x="-371126" y="2771835"/>
            <a:ext cx="2152381" cy="432132"/>
          </a:xfrm>
          <a:prstGeom prst="rect">
            <a:avLst/>
          </a:prstGeom>
          <a:noFill/>
        </p:spPr>
        <p:txBody>
          <a:bodyPr wrap="square" rtlCol="0" anchor="ctr">
            <a:spAutoFit/>
          </a:bodyPr>
          <a:lstStyle/>
          <a:p>
            <a:pPr algn="ctr"/>
            <a:r>
              <a:rPr lang="en-US" sz="1500" kern="0" spc="-100">
                <a:solidFill>
                  <a:srgbClr val="C5D6B1"/>
                </a:solidFill>
                <a:latin typeface="IBM Plex Sans KR" pitchFamily="34" charset="0"/>
                <a:cs typeface="IBM Plex Sans KR" pitchFamily="34" charset="0"/>
              </a:rPr>
              <a:t>마케팅 현황</a:t>
            </a:r>
            <a:endParaRPr lang="en-US"/>
          </a:p>
        </p:txBody>
      </p:sp>
      <p:sp>
        <p:nvSpPr>
          <p:cNvPr id="24" name="Object 24"/>
          <p:cNvSpPr txBox="1"/>
          <p:nvPr/>
        </p:nvSpPr>
        <p:spPr>
          <a:xfrm>
            <a:off x="-371126" y="3913502"/>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전략제안</a:t>
            </a:r>
            <a:endParaRPr lang="en-US"/>
          </a:p>
        </p:txBody>
      </p:sp>
      <p:sp>
        <p:nvSpPr>
          <p:cNvPr id="25" name="Object 25"/>
          <p:cNvSpPr txBox="1"/>
          <p:nvPr/>
        </p:nvSpPr>
        <p:spPr>
          <a:xfrm>
            <a:off x="-371126" y="5076787"/>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컨셉도출</a:t>
            </a:r>
            <a:endParaRPr lang="en-US"/>
          </a:p>
        </p:txBody>
      </p:sp>
      <p:sp>
        <p:nvSpPr>
          <p:cNvPr id="26" name="Object 26"/>
          <p:cNvSpPr txBox="1"/>
          <p:nvPr/>
        </p:nvSpPr>
        <p:spPr>
          <a:xfrm>
            <a:off x="-371126" y="6246216"/>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마케팅 전략</a:t>
            </a:r>
            <a:endParaRPr lang="en-US"/>
          </a:p>
        </p:txBody>
      </p:sp>
      <p:sp>
        <p:nvSpPr>
          <p:cNvPr id="27" name="Object 27"/>
          <p:cNvSpPr txBox="1"/>
          <p:nvPr/>
        </p:nvSpPr>
        <p:spPr>
          <a:xfrm>
            <a:off x="-371126" y="7392530"/>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프로모션</a:t>
            </a:r>
            <a:endParaRPr lang="en-US"/>
          </a:p>
        </p:txBody>
      </p:sp>
      <p:sp>
        <p:nvSpPr>
          <p:cNvPr id="28" name="Object 28"/>
          <p:cNvSpPr txBox="1"/>
          <p:nvPr/>
        </p:nvSpPr>
        <p:spPr>
          <a:xfrm>
            <a:off x="-371126" y="8524016"/>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기대효과</a:t>
            </a:r>
            <a:endParaRPr lang="en-US"/>
          </a:p>
        </p:txBody>
      </p:sp>
      <p:grpSp>
        <p:nvGrpSpPr>
          <p:cNvPr id="1006" name="그룹 1006"/>
          <p:cNvGrpSpPr/>
          <p:nvPr/>
        </p:nvGrpSpPr>
        <p:grpSpPr>
          <a:xfrm>
            <a:off x="477135" y="4528527"/>
            <a:ext cx="455857" cy="573119"/>
            <a:chOff x="477135" y="4528527"/>
            <a:chExt cx="455857" cy="573119"/>
          </a:xfrm>
        </p:grpSpPr>
        <p:pic>
          <p:nvPicPr>
            <p:cNvPr id="30" name="Object 29"/>
            <p:cNvPicPr>
              <a:picLocks noChangeAspect="1"/>
            </p:cNvPicPr>
            <p:nvPr/>
          </p:nvPicPr>
          <p:blipFill>
            <a:blip r:embed="rId7" cstate="print"/>
            <a:stretch>
              <a:fillRect/>
            </a:stretch>
          </p:blipFill>
          <p:spPr>
            <a:xfrm>
              <a:off x="477135" y="4528527"/>
              <a:ext cx="455857" cy="573119"/>
            </a:xfrm>
            <a:prstGeom prst="rect">
              <a:avLst/>
            </a:prstGeom>
          </p:spPr>
        </p:pic>
      </p:grpSp>
      <p:grpSp>
        <p:nvGrpSpPr>
          <p:cNvPr id="1007" name="그룹 1007"/>
          <p:cNvGrpSpPr/>
          <p:nvPr/>
        </p:nvGrpSpPr>
        <p:grpSpPr>
          <a:xfrm>
            <a:off x="328920" y="6732650"/>
            <a:ext cx="756456" cy="756456"/>
            <a:chOff x="328920" y="6732650"/>
            <a:chExt cx="756456" cy="756456"/>
          </a:xfrm>
        </p:grpSpPr>
        <p:pic>
          <p:nvPicPr>
            <p:cNvPr id="33" name="Object 32"/>
            <p:cNvPicPr>
              <a:picLocks noChangeAspect="1"/>
            </p:cNvPicPr>
            <p:nvPr/>
          </p:nvPicPr>
          <p:blipFill>
            <a:blip r:embed="rId8" cstate="print"/>
            <a:stretch>
              <a:fillRect/>
            </a:stretch>
          </p:blipFill>
          <p:spPr>
            <a:xfrm>
              <a:off x="328920" y="6732650"/>
              <a:ext cx="756456" cy="756456"/>
            </a:xfrm>
            <a:prstGeom prst="rect">
              <a:avLst/>
            </a:prstGeom>
          </p:spPr>
        </p:pic>
      </p:grpSp>
      <p:grpSp>
        <p:nvGrpSpPr>
          <p:cNvPr id="1008" name="그룹 1008"/>
          <p:cNvGrpSpPr/>
          <p:nvPr/>
        </p:nvGrpSpPr>
        <p:grpSpPr>
          <a:xfrm>
            <a:off x="500439" y="3431003"/>
            <a:ext cx="415509" cy="455180"/>
            <a:chOff x="500439" y="3431003"/>
            <a:chExt cx="415509" cy="455180"/>
          </a:xfrm>
        </p:grpSpPr>
        <p:pic>
          <p:nvPicPr>
            <p:cNvPr id="36" name="Object 35"/>
            <p:cNvPicPr>
              <a:picLocks noChangeAspect="1"/>
            </p:cNvPicPr>
            <p:nvPr/>
          </p:nvPicPr>
          <p:blipFill>
            <a:blip r:embed="rId9" cstate="print"/>
            <a:stretch>
              <a:fillRect/>
            </a:stretch>
          </p:blipFill>
          <p:spPr>
            <a:xfrm>
              <a:off x="500439" y="3431003"/>
              <a:ext cx="415509" cy="455180"/>
            </a:xfrm>
            <a:prstGeom prst="rect">
              <a:avLst/>
            </a:prstGeom>
          </p:spPr>
        </p:pic>
      </p:grpSp>
      <p:grpSp>
        <p:nvGrpSpPr>
          <p:cNvPr id="1009" name="그룹 1009"/>
          <p:cNvGrpSpPr/>
          <p:nvPr/>
        </p:nvGrpSpPr>
        <p:grpSpPr>
          <a:xfrm>
            <a:off x="445779" y="8023829"/>
            <a:ext cx="497228" cy="468637"/>
            <a:chOff x="445779" y="8023829"/>
            <a:chExt cx="497228" cy="468637"/>
          </a:xfrm>
        </p:grpSpPr>
        <p:pic>
          <p:nvPicPr>
            <p:cNvPr id="39" name="Object 38"/>
            <p:cNvPicPr>
              <a:picLocks noChangeAspect="1"/>
            </p:cNvPicPr>
            <p:nvPr/>
          </p:nvPicPr>
          <p:blipFill>
            <a:blip r:embed="rId10" cstate="print"/>
            <a:stretch>
              <a:fillRect/>
            </a:stretch>
          </p:blipFill>
          <p:spPr>
            <a:xfrm>
              <a:off x="445779" y="8023829"/>
              <a:ext cx="497228" cy="468637"/>
            </a:xfrm>
            <a:prstGeom prst="rect">
              <a:avLst/>
            </a:prstGeom>
          </p:spPr>
        </p:pic>
      </p:grpSp>
      <p:grpSp>
        <p:nvGrpSpPr>
          <p:cNvPr id="1010" name="그룹 1010"/>
          <p:cNvGrpSpPr/>
          <p:nvPr/>
        </p:nvGrpSpPr>
        <p:grpSpPr>
          <a:xfrm>
            <a:off x="7075086" y="851030"/>
            <a:ext cx="8491920" cy="8632740"/>
            <a:chOff x="7075086" y="851030"/>
            <a:chExt cx="8491920" cy="8632740"/>
          </a:xfrm>
        </p:grpSpPr>
        <p:grpSp>
          <p:nvGrpSpPr>
            <p:cNvPr id="1011" name="그룹 1011"/>
            <p:cNvGrpSpPr/>
            <p:nvPr/>
          </p:nvGrpSpPr>
          <p:grpSpPr>
            <a:xfrm>
              <a:off x="9822384" y="851030"/>
              <a:ext cx="887337" cy="887337"/>
              <a:chOff x="9822384" y="851030"/>
              <a:chExt cx="887337" cy="887337"/>
            </a:xfrm>
          </p:grpSpPr>
          <p:grpSp>
            <p:nvGrpSpPr>
              <p:cNvPr id="1012" name="그룹 1012"/>
              <p:cNvGrpSpPr/>
              <p:nvPr/>
            </p:nvGrpSpPr>
            <p:grpSpPr>
              <a:xfrm>
                <a:off x="9822384" y="851030"/>
                <a:ext cx="887337" cy="887337"/>
                <a:chOff x="9822384" y="851030"/>
                <a:chExt cx="887337" cy="887337"/>
              </a:xfrm>
            </p:grpSpPr>
            <p:pic>
              <p:nvPicPr>
                <p:cNvPr id="44" name="Object 43"/>
                <p:cNvPicPr>
                  <a:picLocks noChangeAspect="1"/>
                </p:cNvPicPr>
                <p:nvPr/>
              </p:nvPicPr>
              <p:blipFill>
                <a:blip r:embed="rId11" cstate="print"/>
                <a:stretch>
                  <a:fillRect/>
                </a:stretch>
              </p:blipFill>
              <p:spPr>
                <a:xfrm rot="5400000">
                  <a:off x="9822384" y="851030"/>
                  <a:ext cx="887337" cy="887337"/>
                </a:xfrm>
                <a:prstGeom prst="rect">
                  <a:avLst/>
                </a:prstGeom>
              </p:spPr>
            </p:pic>
          </p:grpSp>
          <p:sp>
            <p:nvSpPr>
              <p:cNvPr id="46" name="Object 46"/>
              <p:cNvSpPr txBox="1"/>
              <p:nvPr/>
            </p:nvSpPr>
            <p:spPr>
              <a:xfrm>
                <a:off x="9867237" y="1126348"/>
                <a:ext cx="818689" cy="571524"/>
              </a:xfrm>
              <a:prstGeom prst="rect">
                <a:avLst/>
              </a:prstGeom>
              <a:noFill/>
            </p:spPr>
            <p:txBody>
              <a:bodyPr wrap="square" rtlCol="0" anchor="t">
                <a:spAutoFit/>
              </a:bodyPr>
              <a:lstStyle/>
              <a:p>
                <a:pPr algn="ctr"/>
                <a:r>
                  <a:rPr lang="en-US" sz="1200" kern="0" spc="-100">
                    <a:solidFill>
                      <a:srgbClr val="FFFFFF"/>
                    </a:solidFill>
                    <a:latin typeface="IBM Plex Sans KR Medium" pitchFamily="34" charset="0"/>
                    <a:cs typeface="IBM Plex Sans KR Medium" pitchFamily="34" charset="0"/>
                  </a:rPr>
                  <a:t>증정 </a:t>
                </a:r>
              </a:p>
              <a:p>
                <a:pPr algn="ctr"/>
                <a:r>
                  <a:rPr lang="en-US" sz="1200" kern="0" spc="-100">
                    <a:solidFill>
                      <a:srgbClr val="FFFFFF"/>
                    </a:solidFill>
                    <a:latin typeface="IBM Plex Sans KR Medium" pitchFamily="34" charset="0"/>
                    <a:cs typeface="IBM Plex Sans KR Medium" pitchFamily="34" charset="0"/>
                  </a:rPr>
                  <a:t>이벤트</a:t>
                </a:r>
                <a:endParaRPr lang="en-US"/>
              </a:p>
            </p:txBody>
          </p:sp>
        </p:grpSp>
        <p:grpSp>
          <p:nvGrpSpPr>
            <p:cNvPr id="1013" name="그룹 1013"/>
            <p:cNvGrpSpPr/>
            <p:nvPr/>
          </p:nvGrpSpPr>
          <p:grpSpPr>
            <a:xfrm>
              <a:off x="8247467" y="2164231"/>
              <a:ext cx="7319539" cy="7319539"/>
              <a:chOff x="8247467" y="2164231"/>
              <a:chExt cx="7319539" cy="7319539"/>
            </a:xfrm>
          </p:grpSpPr>
          <p:grpSp>
            <p:nvGrpSpPr>
              <p:cNvPr id="1014" name="그룹 1014"/>
              <p:cNvGrpSpPr/>
              <p:nvPr/>
            </p:nvGrpSpPr>
            <p:grpSpPr>
              <a:xfrm>
                <a:off x="8247467" y="2164231"/>
                <a:ext cx="7319539" cy="7319539"/>
                <a:chOff x="8247467" y="2164231"/>
                <a:chExt cx="7319539" cy="7319539"/>
              </a:xfrm>
            </p:grpSpPr>
            <p:pic>
              <p:nvPicPr>
                <p:cNvPr id="50" name="Object 49"/>
                <p:cNvPicPr>
                  <a:picLocks noChangeAspect="1"/>
                </p:cNvPicPr>
                <p:nvPr/>
              </p:nvPicPr>
              <p:blipFill>
                <a:blip r:embed="rId12" cstate="print"/>
                <a:stretch>
                  <a:fillRect/>
                </a:stretch>
              </p:blipFill>
              <p:spPr>
                <a:xfrm>
                  <a:off x="8247467" y="2164231"/>
                  <a:ext cx="7319539" cy="7319539"/>
                </a:xfrm>
                <a:prstGeom prst="rect">
                  <a:avLst/>
                </a:prstGeom>
              </p:spPr>
            </p:pic>
          </p:grpSp>
          <p:grpSp>
            <p:nvGrpSpPr>
              <p:cNvPr id="1015" name="그룹 1015"/>
              <p:cNvGrpSpPr/>
              <p:nvPr/>
            </p:nvGrpSpPr>
            <p:grpSpPr>
              <a:xfrm>
                <a:off x="8927190" y="2843953"/>
                <a:ext cx="5960094" cy="5960094"/>
                <a:chOff x="8927190" y="2843953"/>
                <a:chExt cx="5960094" cy="5960094"/>
              </a:xfrm>
            </p:grpSpPr>
            <p:pic>
              <p:nvPicPr>
                <p:cNvPr id="53" name="Object 52"/>
                <p:cNvPicPr>
                  <a:picLocks noChangeAspect="1"/>
                </p:cNvPicPr>
                <p:nvPr/>
              </p:nvPicPr>
              <p:blipFill>
                <a:blip r:embed="rId13" cstate="print"/>
                <a:stretch>
                  <a:fillRect/>
                </a:stretch>
              </p:blipFill>
              <p:spPr>
                <a:xfrm>
                  <a:off x="8927190" y="2843953"/>
                  <a:ext cx="5960094" cy="5960094"/>
                </a:xfrm>
                <a:prstGeom prst="rect">
                  <a:avLst/>
                </a:prstGeom>
              </p:spPr>
            </p:pic>
          </p:grpSp>
          <p:grpSp>
            <p:nvGrpSpPr>
              <p:cNvPr id="1016" name="그룹 1016"/>
              <p:cNvGrpSpPr/>
              <p:nvPr/>
            </p:nvGrpSpPr>
            <p:grpSpPr>
              <a:xfrm>
                <a:off x="9742364" y="3659127"/>
                <a:ext cx="4329745" cy="4329745"/>
                <a:chOff x="9742364" y="3659127"/>
                <a:chExt cx="4329745" cy="4329745"/>
              </a:xfrm>
            </p:grpSpPr>
            <p:pic>
              <p:nvPicPr>
                <p:cNvPr id="56" name="Object 55"/>
                <p:cNvPicPr>
                  <a:picLocks noChangeAspect="1"/>
                </p:cNvPicPr>
                <p:nvPr/>
              </p:nvPicPr>
              <p:blipFill>
                <a:blip r:embed="rId14" cstate="print"/>
                <a:stretch>
                  <a:fillRect/>
                </a:stretch>
              </p:blipFill>
              <p:spPr>
                <a:xfrm>
                  <a:off x="9742364" y="3659127"/>
                  <a:ext cx="4329745" cy="4329745"/>
                </a:xfrm>
                <a:prstGeom prst="rect">
                  <a:avLst/>
                </a:prstGeom>
              </p:spPr>
            </p:pic>
          </p:grpSp>
          <p:grpSp>
            <p:nvGrpSpPr>
              <p:cNvPr id="1017" name="그룹 1017"/>
              <p:cNvGrpSpPr/>
              <p:nvPr/>
            </p:nvGrpSpPr>
            <p:grpSpPr>
              <a:xfrm>
                <a:off x="10399549" y="4316313"/>
                <a:ext cx="3015374" cy="3015374"/>
                <a:chOff x="10399549" y="4316313"/>
                <a:chExt cx="3015374" cy="3015374"/>
              </a:xfrm>
            </p:grpSpPr>
            <p:pic>
              <p:nvPicPr>
                <p:cNvPr id="59" name="Object 58"/>
                <p:cNvPicPr>
                  <a:picLocks noChangeAspect="1"/>
                </p:cNvPicPr>
                <p:nvPr/>
              </p:nvPicPr>
              <p:blipFill>
                <a:blip r:embed="rId15" cstate="print"/>
                <a:stretch>
                  <a:fillRect/>
                </a:stretch>
              </p:blipFill>
              <p:spPr>
                <a:xfrm>
                  <a:off x="10399549" y="4316313"/>
                  <a:ext cx="3015374" cy="3015374"/>
                </a:xfrm>
                <a:prstGeom prst="rect">
                  <a:avLst/>
                </a:prstGeom>
              </p:spPr>
            </p:pic>
          </p:grpSp>
        </p:grpSp>
        <p:grpSp>
          <p:nvGrpSpPr>
            <p:cNvPr id="1018" name="그룹 1018"/>
            <p:cNvGrpSpPr/>
            <p:nvPr/>
          </p:nvGrpSpPr>
          <p:grpSpPr>
            <a:xfrm>
              <a:off x="11733424" y="5193762"/>
              <a:ext cx="1610279" cy="39195"/>
              <a:chOff x="11733424" y="5193762"/>
              <a:chExt cx="1610279" cy="39195"/>
            </a:xfrm>
          </p:grpSpPr>
          <p:pic>
            <p:nvPicPr>
              <p:cNvPr id="63" name="Object 62"/>
              <p:cNvPicPr>
                <a:picLocks noChangeAspect="1"/>
              </p:cNvPicPr>
              <p:nvPr/>
            </p:nvPicPr>
            <p:blipFill>
              <a:blip r:embed="rId16" cstate="print"/>
              <a:stretch>
                <a:fillRect/>
              </a:stretch>
            </p:blipFill>
            <p:spPr>
              <a:xfrm rot="-2580000">
                <a:off x="11733424" y="5193762"/>
                <a:ext cx="1610279" cy="39195"/>
              </a:xfrm>
              <a:prstGeom prst="rect">
                <a:avLst/>
              </a:prstGeom>
            </p:spPr>
          </p:pic>
        </p:grpSp>
        <p:grpSp>
          <p:nvGrpSpPr>
            <p:cNvPr id="1019" name="그룹 1019"/>
            <p:cNvGrpSpPr/>
            <p:nvPr/>
          </p:nvGrpSpPr>
          <p:grpSpPr>
            <a:xfrm>
              <a:off x="10871895" y="4131321"/>
              <a:ext cx="3511020" cy="39195"/>
              <a:chOff x="10871895" y="4131321"/>
              <a:chExt cx="3511020" cy="39195"/>
            </a:xfrm>
          </p:grpSpPr>
          <p:pic>
            <p:nvPicPr>
              <p:cNvPr id="66" name="Object 65"/>
              <p:cNvPicPr>
                <a:picLocks noChangeAspect="1"/>
              </p:cNvPicPr>
              <p:nvPr/>
            </p:nvPicPr>
            <p:blipFill>
              <a:blip r:embed="rId17" cstate="print"/>
              <a:stretch>
                <a:fillRect/>
              </a:stretch>
            </p:blipFill>
            <p:spPr>
              <a:xfrm rot="-3960000">
                <a:off x="10871895" y="4131321"/>
                <a:ext cx="3511020" cy="39195"/>
              </a:xfrm>
              <a:prstGeom prst="rect">
                <a:avLst/>
              </a:prstGeom>
            </p:spPr>
          </p:pic>
        </p:grpSp>
        <p:grpSp>
          <p:nvGrpSpPr>
            <p:cNvPr id="1020" name="그룹 1020"/>
            <p:cNvGrpSpPr/>
            <p:nvPr/>
          </p:nvGrpSpPr>
          <p:grpSpPr>
            <a:xfrm>
              <a:off x="10230477" y="4001146"/>
              <a:ext cx="3511020" cy="39195"/>
              <a:chOff x="10230477" y="4001146"/>
              <a:chExt cx="3511020" cy="39195"/>
            </a:xfrm>
          </p:grpSpPr>
          <p:pic>
            <p:nvPicPr>
              <p:cNvPr id="69" name="Object 68"/>
              <p:cNvPicPr>
                <a:picLocks noChangeAspect="1"/>
              </p:cNvPicPr>
              <p:nvPr/>
            </p:nvPicPr>
            <p:blipFill>
              <a:blip r:embed="rId17" cstate="print"/>
              <a:stretch>
                <a:fillRect/>
              </a:stretch>
            </p:blipFill>
            <p:spPr>
              <a:xfrm rot="-5220000">
                <a:off x="10230477" y="4001146"/>
                <a:ext cx="3511020" cy="39195"/>
              </a:xfrm>
              <a:prstGeom prst="rect">
                <a:avLst/>
              </a:prstGeom>
            </p:spPr>
          </p:pic>
        </p:grpSp>
        <p:grpSp>
          <p:nvGrpSpPr>
            <p:cNvPr id="1021" name="그룹 1021"/>
            <p:cNvGrpSpPr/>
            <p:nvPr/>
          </p:nvGrpSpPr>
          <p:grpSpPr>
            <a:xfrm>
              <a:off x="8754233" y="3834431"/>
              <a:ext cx="4883977" cy="39195"/>
              <a:chOff x="8754233" y="3834431"/>
              <a:chExt cx="4883977" cy="39195"/>
            </a:xfrm>
          </p:grpSpPr>
          <p:pic>
            <p:nvPicPr>
              <p:cNvPr id="72" name="Object 71"/>
              <p:cNvPicPr>
                <a:picLocks noChangeAspect="1"/>
              </p:cNvPicPr>
              <p:nvPr/>
            </p:nvPicPr>
            <p:blipFill>
              <a:blip r:embed="rId18" cstate="print"/>
              <a:stretch>
                <a:fillRect/>
              </a:stretch>
            </p:blipFill>
            <p:spPr>
              <a:xfrm rot="-6600000">
                <a:off x="8754233" y="3834431"/>
                <a:ext cx="4883977" cy="39195"/>
              </a:xfrm>
              <a:prstGeom prst="rect">
                <a:avLst/>
              </a:prstGeom>
            </p:spPr>
          </p:pic>
        </p:grpSp>
        <p:grpSp>
          <p:nvGrpSpPr>
            <p:cNvPr id="1022" name="그룹 1022"/>
            <p:cNvGrpSpPr/>
            <p:nvPr/>
          </p:nvGrpSpPr>
          <p:grpSpPr>
            <a:xfrm>
              <a:off x="7972817" y="3944370"/>
              <a:ext cx="3979347" cy="39195"/>
              <a:chOff x="7972817" y="3944370"/>
              <a:chExt cx="3979347" cy="39195"/>
            </a:xfrm>
          </p:grpSpPr>
          <p:pic>
            <p:nvPicPr>
              <p:cNvPr id="75" name="Object 74"/>
              <p:cNvPicPr>
                <a:picLocks noChangeAspect="1"/>
              </p:cNvPicPr>
              <p:nvPr/>
            </p:nvPicPr>
            <p:blipFill>
              <a:blip r:embed="rId19" cstate="print"/>
              <a:stretch>
                <a:fillRect/>
              </a:stretch>
            </p:blipFill>
            <p:spPr>
              <a:xfrm rot="-8220000">
                <a:off x="7972817" y="3944370"/>
                <a:ext cx="3979347" cy="39195"/>
              </a:xfrm>
              <a:prstGeom prst="rect">
                <a:avLst/>
              </a:prstGeom>
            </p:spPr>
          </p:pic>
        </p:grpSp>
        <p:grpSp>
          <p:nvGrpSpPr>
            <p:cNvPr id="1023" name="그룹 1023"/>
            <p:cNvGrpSpPr/>
            <p:nvPr/>
          </p:nvGrpSpPr>
          <p:grpSpPr>
            <a:xfrm>
              <a:off x="7856930" y="4919383"/>
              <a:ext cx="3859564" cy="39195"/>
              <a:chOff x="7856930" y="4919383"/>
              <a:chExt cx="3859564" cy="39195"/>
            </a:xfrm>
          </p:grpSpPr>
          <p:pic>
            <p:nvPicPr>
              <p:cNvPr id="78" name="Object 77"/>
              <p:cNvPicPr>
                <a:picLocks noChangeAspect="1"/>
              </p:cNvPicPr>
              <p:nvPr/>
            </p:nvPicPr>
            <p:blipFill>
              <a:blip r:embed="rId20" cstate="print"/>
              <a:stretch>
                <a:fillRect/>
              </a:stretch>
            </p:blipFill>
            <p:spPr>
              <a:xfrm rot="-9540000">
                <a:off x="7856930" y="4919383"/>
                <a:ext cx="3859564" cy="39195"/>
              </a:xfrm>
              <a:prstGeom prst="rect">
                <a:avLst/>
              </a:prstGeom>
            </p:spPr>
          </p:pic>
        </p:grpSp>
        <p:grpSp>
          <p:nvGrpSpPr>
            <p:cNvPr id="1024" name="그룹 1024"/>
            <p:cNvGrpSpPr/>
            <p:nvPr/>
          </p:nvGrpSpPr>
          <p:grpSpPr>
            <a:xfrm>
              <a:off x="8803646" y="5653639"/>
              <a:ext cx="3511020" cy="39195"/>
              <a:chOff x="8803646" y="5653639"/>
              <a:chExt cx="3511020" cy="39195"/>
            </a:xfrm>
          </p:grpSpPr>
          <p:pic>
            <p:nvPicPr>
              <p:cNvPr id="81" name="Object 80"/>
              <p:cNvPicPr>
                <a:picLocks noChangeAspect="1"/>
              </p:cNvPicPr>
              <p:nvPr/>
            </p:nvPicPr>
            <p:blipFill>
              <a:blip r:embed="rId17" cstate="print"/>
              <a:stretch>
                <a:fillRect/>
              </a:stretch>
            </p:blipFill>
            <p:spPr>
              <a:xfrm rot="-10620000">
                <a:off x="8803646" y="5653639"/>
                <a:ext cx="3511020" cy="39195"/>
              </a:xfrm>
              <a:prstGeom prst="rect">
                <a:avLst/>
              </a:prstGeom>
            </p:spPr>
          </p:pic>
        </p:grpSp>
        <p:grpSp>
          <p:nvGrpSpPr>
            <p:cNvPr id="1025" name="그룹 1025"/>
            <p:cNvGrpSpPr/>
            <p:nvPr/>
          </p:nvGrpSpPr>
          <p:grpSpPr>
            <a:xfrm>
              <a:off x="8038225" y="2172518"/>
              <a:ext cx="655070" cy="655070"/>
              <a:chOff x="8038225" y="2172518"/>
              <a:chExt cx="655070" cy="655070"/>
            </a:xfrm>
          </p:grpSpPr>
          <p:grpSp>
            <p:nvGrpSpPr>
              <p:cNvPr id="1026" name="그룹 1026"/>
              <p:cNvGrpSpPr/>
              <p:nvPr/>
            </p:nvGrpSpPr>
            <p:grpSpPr>
              <a:xfrm>
                <a:off x="8038225" y="2172518"/>
                <a:ext cx="655070" cy="655070"/>
                <a:chOff x="8038225" y="2172518"/>
                <a:chExt cx="655070" cy="655070"/>
              </a:xfrm>
            </p:grpSpPr>
            <p:pic>
              <p:nvPicPr>
                <p:cNvPr id="85" name="Object 84"/>
                <p:cNvPicPr>
                  <a:picLocks noChangeAspect="1"/>
                </p:cNvPicPr>
                <p:nvPr/>
              </p:nvPicPr>
              <p:blipFill>
                <a:blip r:embed="rId21" cstate="print"/>
                <a:stretch>
                  <a:fillRect/>
                </a:stretch>
              </p:blipFill>
              <p:spPr>
                <a:xfrm rot="5400000">
                  <a:off x="8038225" y="2172518"/>
                  <a:ext cx="655070" cy="655070"/>
                </a:xfrm>
                <a:prstGeom prst="rect">
                  <a:avLst/>
                </a:prstGeom>
              </p:spPr>
            </p:pic>
          </p:grpSp>
          <p:sp>
            <p:nvSpPr>
              <p:cNvPr id="87" name="Object 87"/>
              <p:cNvSpPr txBox="1"/>
              <p:nvPr/>
            </p:nvSpPr>
            <p:spPr>
              <a:xfrm>
                <a:off x="7952308" y="2400157"/>
                <a:ext cx="818689" cy="324174"/>
              </a:xfrm>
              <a:prstGeom prst="rect">
                <a:avLst/>
              </a:prstGeom>
              <a:noFill/>
            </p:spPr>
            <p:txBody>
              <a:bodyPr wrap="square" rtlCol="0" anchor="t">
                <a:spAutoFit/>
              </a:bodyPr>
              <a:lstStyle/>
              <a:p>
                <a:pPr algn="ctr"/>
                <a:r>
                  <a:rPr lang="en-US" sz="1200" kern="0" spc="-100">
                    <a:solidFill>
                      <a:srgbClr val="FFFFFF"/>
                    </a:solidFill>
                    <a:latin typeface="IBM Plex Sans KR Medium" pitchFamily="34" charset="0"/>
                    <a:cs typeface="IBM Plex Sans KR Medium" pitchFamily="34" charset="0"/>
                  </a:rPr>
                  <a:t>언제까지</a:t>
                </a:r>
                <a:endParaRPr lang="en-US"/>
              </a:p>
            </p:txBody>
          </p:sp>
        </p:grpSp>
        <p:grpSp>
          <p:nvGrpSpPr>
            <p:cNvPr id="1027" name="그룹 1027"/>
            <p:cNvGrpSpPr/>
            <p:nvPr/>
          </p:nvGrpSpPr>
          <p:grpSpPr>
            <a:xfrm>
              <a:off x="12742938" y="4419270"/>
              <a:ext cx="655070" cy="655070"/>
              <a:chOff x="12742938" y="4419270"/>
              <a:chExt cx="655070" cy="655070"/>
            </a:xfrm>
          </p:grpSpPr>
          <p:grpSp>
            <p:nvGrpSpPr>
              <p:cNvPr id="1028" name="그룹 1028"/>
              <p:cNvGrpSpPr/>
              <p:nvPr/>
            </p:nvGrpSpPr>
            <p:grpSpPr>
              <a:xfrm>
                <a:off x="12742938" y="4419270"/>
                <a:ext cx="655070" cy="655070"/>
                <a:chOff x="12742938" y="4419270"/>
                <a:chExt cx="655070" cy="655070"/>
              </a:xfrm>
            </p:grpSpPr>
            <p:pic>
              <p:nvPicPr>
                <p:cNvPr id="91" name="Object 90"/>
                <p:cNvPicPr>
                  <a:picLocks noChangeAspect="1"/>
                </p:cNvPicPr>
                <p:nvPr/>
              </p:nvPicPr>
              <p:blipFill>
                <a:blip r:embed="rId21" cstate="print"/>
                <a:stretch>
                  <a:fillRect/>
                </a:stretch>
              </p:blipFill>
              <p:spPr>
                <a:xfrm rot="5400000">
                  <a:off x="12742938" y="4419270"/>
                  <a:ext cx="655070" cy="655070"/>
                </a:xfrm>
                <a:prstGeom prst="rect">
                  <a:avLst/>
                </a:prstGeom>
              </p:spPr>
            </p:pic>
          </p:grpSp>
          <p:sp>
            <p:nvSpPr>
              <p:cNvPr id="93" name="Object 93"/>
              <p:cNvSpPr txBox="1"/>
              <p:nvPr/>
            </p:nvSpPr>
            <p:spPr>
              <a:xfrm>
                <a:off x="12664863" y="4658397"/>
                <a:ext cx="818689" cy="324174"/>
              </a:xfrm>
              <a:prstGeom prst="rect">
                <a:avLst/>
              </a:prstGeom>
              <a:noFill/>
            </p:spPr>
            <p:txBody>
              <a:bodyPr wrap="square" rtlCol="0" anchor="t">
                <a:spAutoFit/>
              </a:bodyPr>
              <a:lstStyle/>
              <a:p>
                <a:pPr algn="ctr"/>
                <a:r>
                  <a:rPr lang="en-US" sz="1200" kern="0" spc="-100">
                    <a:solidFill>
                      <a:srgbClr val="FFFFFF"/>
                    </a:solidFill>
                    <a:latin typeface="IBM Plex Sans KR Medium" pitchFamily="34" charset="0"/>
                    <a:cs typeface="IBM Plex Sans KR Medium" pitchFamily="34" charset="0"/>
                  </a:rPr>
                  <a:t>최미리</a:t>
                </a:r>
                <a:endParaRPr lang="en-US"/>
              </a:p>
            </p:txBody>
          </p:sp>
        </p:grpSp>
        <p:grpSp>
          <p:nvGrpSpPr>
            <p:cNvPr id="1029" name="그룹 1029"/>
            <p:cNvGrpSpPr/>
            <p:nvPr/>
          </p:nvGrpSpPr>
          <p:grpSpPr>
            <a:xfrm>
              <a:off x="9189804" y="8238148"/>
              <a:ext cx="655070" cy="655070"/>
              <a:chOff x="9189804" y="8238148"/>
              <a:chExt cx="655070" cy="655070"/>
            </a:xfrm>
          </p:grpSpPr>
          <p:grpSp>
            <p:nvGrpSpPr>
              <p:cNvPr id="1030" name="그룹 1030"/>
              <p:cNvGrpSpPr/>
              <p:nvPr/>
            </p:nvGrpSpPr>
            <p:grpSpPr>
              <a:xfrm>
                <a:off x="9189804" y="8238148"/>
                <a:ext cx="655070" cy="655070"/>
                <a:chOff x="9189804" y="8238148"/>
                <a:chExt cx="655070" cy="655070"/>
              </a:xfrm>
            </p:grpSpPr>
            <p:pic>
              <p:nvPicPr>
                <p:cNvPr id="97" name="Object 96"/>
                <p:cNvPicPr>
                  <a:picLocks noChangeAspect="1"/>
                </p:cNvPicPr>
                <p:nvPr/>
              </p:nvPicPr>
              <p:blipFill>
                <a:blip r:embed="rId22" cstate="print"/>
                <a:stretch>
                  <a:fillRect/>
                </a:stretch>
              </p:blipFill>
              <p:spPr>
                <a:xfrm rot="5400000">
                  <a:off x="9189804" y="8238148"/>
                  <a:ext cx="655070" cy="655070"/>
                </a:xfrm>
                <a:prstGeom prst="rect">
                  <a:avLst/>
                </a:prstGeom>
              </p:spPr>
            </p:pic>
          </p:grpSp>
          <p:sp>
            <p:nvSpPr>
              <p:cNvPr id="99" name="Object 99"/>
              <p:cNvSpPr txBox="1"/>
              <p:nvPr/>
            </p:nvSpPr>
            <p:spPr>
              <a:xfrm>
                <a:off x="9108010" y="8455937"/>
                <a:ext cx="818689" cy="324174"/>
              </a:xfrm>
              <a:prstGeom prst="rect">
                <a:avLst/>
              </a:prstGeom>
              <a:noFill/>
            </p:spPr>
            <p:txBody>
              <a:bodyPr wrap="square" rtlCol="0" anchor="t">
                <a:spAutoFit/>
              </a:bodyPr>
              <a:lstStyle/>
              <a:p>
                <a:pPr algn="ctr"/>
                <a:r>
                  <a:rPr lang="en-US" sz="1200" kern="0" spc="-100">
                    <a:solidFill>
                      <a:srgbClr val="FFFFFF"/>
                    </a:solidFill>
                    <a:latin typeface="IBM Plex Sans KR Medium" pitchFamily="34" charset="0"/>
                    <a:cs typeface="IBM Plex Sans KR Medium" pitchFamily="34" charset="0"/>
                  </a:rPr>
                  <a:t>할인</a:t>
                </a:r>
                <a:endParaRPr lang="en-US"/>
              </a:p>
            </p:txBody>
          </p:sp>
        </p:grpSp>
        <p:grpSp>
          <p:nvGrpSpPr>
            <p:cNvPr id="1031" name="그룹 1031"/>
            <p:cNvGrpSpPr/>
            <p:nvPr/>
          </p:nvGrpSpPr>
          <p:grpSpPr>
            <a:xfrm>
              <a:off x="13029078" y="2125150"/>
              <a:ext cx="655070" cy="655070"/>
              <a:chOff x="13029078" y="2125150"/>
              <a:chExt cx="655070" cy="655070"/>
            </a:xfrm>
          </p:grpSpPr>
          <p:grpSp>
            <p:nvGrpSpPr>
              <p:cNvPr id="1032" name="그룹 1032"/>
              <p:cNvGrpSpPr/>
              <p:nvPr/>
            </p:nvGrpSpPr>
            <p:grpSpPr>
              <a:xfrm>
                <a:off x="13029078" y="2125150"/>
                <a:ext cx="655070" cy="655070"/>
                <a:chOff x="13029078" y="2125150"/>
                <a:chExt cx="655070" cy="655070"/>
              </a:xfrm>
            </p:grpSpPr>
            <p:pic>
              <p:nvPicPr>
                <p:cNvPr id="103" name="Object 102"/>
                <p:cNvPicPr>
                  <a:picLocks noChangeAspect="1"/>
                </p:cNvPicPr>
                <p:nvPr/>
              </p:nvPicPr>
              <p:blipFill>
                <a:blip r:embed="rId21" cstate="print"/>
                <a:stretch>
                  <a:fillRect/>
                </a:stretch>
              </p:blipFill>
              <p:spPr>
                <a:xfrm rot="5400000">
                  <a:off x="13029078" y="2125150"/>
                  <a:ext cx="655070" cy="655070"/>
                </a:xfrm>
                <a:prstGeom prst="rect">
                  <a:avLst/>
                </a:prstGeom>
              </p:spPr>
            </p:pic>
          </p:grpSp>
          <p:sp>
            <p:nvSpPr>
              <p:cNvPr id="105" name="Object 105"/>
              <p:cNvSpPr txBox="1"/>
              <p:nvPr/>
            </p:nvSpPr>
            <p:spPr>
              <a:xfrm>
                <a:off x="12897240" y="2334153"/>
                <a:ext cx="918714" cy="355601"/>
              </a:xfrm>
              <a:prstGeom prst="rect">
                <a:avLst/>
              </a:prstGeom>
              <a:noFill/>
            </p:spPr>
            <p:txBody>
              <a:bodyPr wrap="square" rtlCol="0" anchor="t">
                <a:spAutoFit/>
              </a:bodyPr>
              <a:lstStyle/>
              <a:p>
                <a:pPr algn="ctr"/>
                <a:r>
                  <a:rPr lang="en-US" sz="1400" kern="0" spc="-100">
                    <a:solidFill>
                      <a:srgbClr val="FFFFFF"/>
                    </a:solidFill>
                    <a:latin typeface="Noto Sans CJK KR Medium" pitchFamily="34" charset="0"/>
                    <a:cs typeface="Noto Sans CJK KR Medium" pitchFamily="34" charset="0"/>
                  </a:rPr>
                  <a:t>CF</a:t>
                </a:r>
                <a:endParaRPr lang="en-US"/>
              </a:p>
            </p:txBody>
          </p:sp>
        </p:grpSp>
        <p:grpSp>
          <p:nvGrpSpPr>
            <p:cNvPr id="1033" name="그룹 1033"/>
            <p:cNvGrpSpPr/>
            <p:nvPr/>
          </p:nvGrpSpPr>
          <p:grpSpPr>
            <a:xfrm>
              <a:off x="12376594" y="3426968"/>
              <a:ext cx="758132" cy="758132"/>
              <a:chOff x="12376594" y="3426968"/>
              <a:chExt cx="758132" cy="758132"/>
            </a:xfrm>
          </p:grpSpPr>
          <p:grpSp>
            <p:nvGrpSpPr>
              <p:cNvPr id="1034" name="그룹 1034"/>
              <p:cNvGrpSpPr/>
              <p:nvPr/>
            </p:nvGrpSpPr>
            <p:grpSpPr>
              <a:xfrm>
                <a:off x="12376594" y="3426968"/>
                <a:ext cx="758132" cy="758132"/>
                <a:chOff x="12376594" y="3426968"/>
                <a:chExt cx="758132" cy="758132"/>
              </a:xfrm>
            </p:grpSpPr>
            <p:pic>
              <p:nvPicPr>
                <p:cNvPr id="109" name="Object 108"/>
                <p:cNvPicPr>
                  <a:picLocks noChangeAspect="1"/>
                </p:cNvPicPr>
                <p:nvPr/>
              </p:nvPicPr>
              <p:blipFill>
                <a:blip r:embed="rId23" cstate="print"/>
                <a:stretch>
                  <a:fillRect/>
                </a:stretch>
              </p:blipFill>
              <p:spPr>
                <a:xfrm rot="5400000">
                  <a:off x="12376594" y="3426968"/>
                  <a:ext cx="758132" cy="758132"/>
                </a:xfrm>
                <a:prstGeom prst="rect">
                  <a:avLst/>
                </a:prstGeom>
              </p:spPr>
            </p:pic>
          </p:grpSp>
          <p:sp>
            <p:nvSpPr>
              <p:cNvPr id="111" name="Object 111"/>
              <p:cNvSpPr txBox="1"/>
              <p:nvPr/>
            </p:nvSpPr>
            <p:spPr>
              <a:xfrm>
                <a:off x="12253553" y="3679373"/>
                <a:ext cx="1013757" cy="365193"/>
              </a:xfrm>
              <a:prstGeom prst="rect">
                <a:avLst/>
              </a:prstGeom>
              <a:noFill/>
            </p:spPr>
            <p:txBody>
              <a:bodyPr wrap="square" rtlCol="0" anchor="t">
                <a:spAutoFit/>
              </a:bodyPr>
              <a:lstStyle/>
              <a:p>
                <a:pPr algn="ctr"/>
                <a:r>
                  <a:rPr lang="en-US" sz="1400" kern="0" spc="-100">
                    <a:solidFill>
                      <a:srgbClr val="FFFFFF"/>
                    </a:solidFill>
                    <a:latin typeface="IBM Plex Sans KR Medium" pitchFamily="34" charset="0"/>
                    <a:cs typeface="IBM Plex Sans KR Medium" pitchFamily="34" charset="0"/>
                  </a:rPr>
                  <a:t>언제 당발</a:t>
                </a:r>
                <a:endParaRPr lang="en-US"/>
              </a:p>
            </p:txBody>
          </p:sp>
        </p:grpSp>
        <p:grpSp>
          <p:nvGrpSpPr>
            <p:cNvPr id="1035" name="그룹 1035"/>
            <p:cNvGrpSpPr/>
            <p:nvPr/>
          </p:nvGrpSpPr>
          <p:grpSpPr>
            <a:xfrm>
              <a:off x="11584830" y="1520153"/>
              <a:ext cx="1045160" cy="1045160"/>
              <a:chOff x="11584830" y="1520153"/>
              <a:chExt cx="1045160" cy="1045160"/>
            </a:xfrm>
          </p:grpSpPr>
          <p:grpSp>
            <p:nvGrpSpPr>
              <p:cNvPr id="1036" name="그룹 1036"/>
              <p:cNvGrpSpPr/>
              <p:nvPr/>
            </p:nvGrpSpPr>
            <p:grpSpPr>
              <a:xfrm>
                <a:off x="11584830" y="1520153"/>
                <a:ext cx="1045160" cy="1045160"/>
                <a:chOff x="11584830" y="1520153"/>
                <a:chExt cx="1045160" cy="1045160"/>
              </a:xfrm>
            </p:grpSpPr>
            <p:pic>
              <p:nvPicPr>
                <p:cNvPr id="115" name="Object 114"/>
                <p:cNvPicPr>
                  <a:picLocks noChangeAspect="1"/>
                </p:cNvPicPr>
                <p:nvPr/>
              </p:nvPicPr>
              <p:blipFill>
                <a:blip r:embed="rId24" cstate="print"/>
                <a:stretch>
                  <a:fillRect/>
                </a:stretch>
              </p:blipFill>
              <p:spPr>
                <a:xfrm rot="5400000">
                  <a:off x="11584830" y="1520153"/>
                  <a:ext cx="1045160" cy="1045160"/>
                </a:xfrm>
                <a:prstGeom prst="rect">
                  <a:avLst/>
                </a:prstGeom>
              </p:spPr>
            </p:pic>
          </p:grpSp>
          <p:sp>
            <p:nvSpPr>
              <p:cNvPr id="117" name="Object 117"/>
              <p:cNvSpPr txBox="1"/>
              <p:nvPr/>
            </p:nvSpPr>
            <p:spPr>
              <a:xfrm>
                <a:off x="11384176" y="1848257"/>
                <a:ext cx="1465803" cy="706802"/>
              </a:xfrm>
              <a:prstGeom prst="rect">
                <a:avLst/>
              </a:prstGeom>
              <a:noFill/>
            </p:spPr>
            <p:txBody>
              <a:bodyPr wrap="square" rtlCol="0" anchor="t">
                <a:spAutoFit/>
              </a:bodyPr>
              <a:lstStyle/>
              <a:p>
                <a:pPr algn="ctr"/>
                <a:r>
                  <a:rPr lang="en-US" sz="1300" kern="0" spc="-100">
                    <a:solidFill>
                      <a:srgbClr val="FFFFFF"/>
                    </a:solidFill>
                    <a:latin typeface="IBM Plex Sans KR Medium" pitchFamily="34" charset="0"/>
                    <a:cs typeface="IBM Plex Sans KR Medium" pitchFamily="34" charset="0"/>
                  </a:rPr>
                  <a:t>일반인</a:t>
                </a:r>
              </a:p>
              <a:p>
                <a:pPr algn="ctr"/>
                <a:r>
                  <a:rPr lang="en-US" sz="1300" kern="0" spc="-100">
                    <a:solidFill>
                      <a:srgbClr val="FFFFFF"/>
                    </a:solidFill>
                    <a:latin typeface="IBM Plex Sans KR Medium" pitchFamily="34" charset="0"/>
                    <a:cs typeface="IBM Plex Sans KR Medium" pitchFamily="34" charset="0"/>
                  </a:rPr>
                  <a:t>모델</a:t>
                </a:r>
                <a:endParaRPr lang="en-US"/>
              </a:p>
            </p:txBody>
          </p:sp>
        </p:grpSp>
        <p:grpSp>
          <p:nvGrpSpPr>
            <p:cNvPr id="1037" name="그룹 1037"/>
            <p:cNvGrpSpPr/>
            <p:nvPr/>
          </p:nvGrpSpPr>
          <p:grpSpPr>
            <a:xfrm>
              <a:off x="10439259" y="2547698"/>
              <a:ext cx="977202" cy="973529"/>
              <a:chOff x="10439259" y="2547698"/>
              <a:chExt cx="977202" cy="973529"/>
            </a:xfrm>
          </p:grpSpPr>
          <p:grpSp>
            <p:nvGrpSpPr>
              <p:cNvPr id="1038" name="그룹 1038"/>
              <p:cNvGrpSpPr/>
              <p:nvPr/>
            </p:nvGrpSpPr>
            <p:grpSpPr>
              <a:xfrm>
                <a:off x="10439263" y="2547698"/>
                <a:ext cx="973529" cy="973529"/>
                <a:chOff x="10439263" y="2547698"/>
                <a:chExt cx="973529" cy="973529"/>
              </a:xfrm>
            </p:grpSpPr>
            <p:pic>
              <p:nvPicPr>
                <p:cNvPr id="121" name="Object 120"/>
                <p:cNvPicPr>
                  <a:picLocks noChangeAspect="1"/>
                </p:cNvPicPr>
                <p:nvPr/>
              </p:nvPicPr>
              <p:blipFill>
                <a:blip r:embed="rId25" cstate="print"/>
                <a:stretch>
                  <a:fillRect/>
                </a:stretch>
              </p:blipFill>
              <p:spPr>
                <a:xfrm rot="5400000">
                  <a:off x="10439263" y="2547698"/>
                  <a:ext cx="973529" cy="973529"/>
                </a:xfrm>
                <a:prstGeom prst="rect">
                  <a:avLst/>
                </a:prstGeom>
              </p:spPr>
            </p:pic>
          </p:grpSp>
          <p:sp>
            <p:nvSpPr>
              <p:cNvPr id="123" name="Object 123"/>
              <p:cNvSpPr txBox="1"/>
              <p:nvPr/>
            </p:nvSpPr>
            <p:spPr>
              <a:xfrm>
                <a:off x="10194959" y="2833237"/>
                <a:ext cx="1465803" cy="644965"/>
              </a:xfrm>
              <a:prstGeom prst="rect">
                <a:avLst/>
              </a:prstGeom>
              <a:noFill/>
            </p:spPr>
            <p:txBody>
              <a:bodyPr wrap="square" rtlCol="0" anchor="t">
                <a:spAutoFit/>
              </a:bodyPr>
              <a:lstStyle/>
              <a:p>
                <a:pPr algn="ctr"/>
                <a:r>
                  <a:rPr lang="en-US" sz="1300" kern="0" spc="-100">
                    <a:solidFill>
                      <a:srgbClr val="FFFFFF"/>
                    </a:solidFill>
                    <a:latin typeface="IBM Plex Sans KR Medium" pitchFamily="34" charset="0"/>
                    <a:cs typeface="IBM Plex Sans KR Medium" pitchFamily="34" charset="0"/>
                  </a:rPr>
                  <a:t>MRD </a:t>
                </a:r>
              </a:p>
              <a:p>
                <a:pPr algn="ctr"/>
                <a:r>
                  <a:rPr lang="en-US" sz="1300" kern="0" spc="-100">
                    <a:solidFill>
                      <a:srgbClr val="FFFFFF"/>
                    </a:solidFill>
                    <a:latin typeface="IBM Plex Sans KR Medium" pitchFamily="34" charset="0"/>
                    <a:cs typeface="IBM Plex Sans KR Medium" pitchFamily="34" charset="0"/>
                  </a:rPr>
                  <a:t>수분크림</a:t>
                </a:r>
                <a:endParaRPr lang="en-US"/>
              </a:p>
            </p:txBody>
          </p:sp>
        </p:grpSp>
        <p:grpSp>
          <p:nvGrpSpPr>
            <p:cNvPr id="1039" name="그룹 1039"/>
            <p:cNvGrpSpPr/>
            <p:nvPr/>
          </p:nvGrpSpPr>
          <p:grpSpPr>
            <a:xfrm>
              <a:off x="8919806" y="2940123"/>
              <a:ext cx="655070" cy="655070"/>
              <a:chOff x="8919806" y="2940123"/>
              <a:chExt cx="655070" cy="655070"/>
            </a:xfrm>
          </p:grpSpPr>
          <p:grpSp>
            <p:nvGrpSpPr>
              <p:cNvPr id="1040" name="그룹 1040"/>
              <p:cNvGrpSpPr/>
              <p:nvPr/>
            </p:nvGrpSpPr>
            <p:grpSpPr>
              <a:xfrm>
                <a:off x="8919806" y="2940123"/>
                <a:ext cx="655070" cy="655070"/>
                <a:chOff x="8919806" y="2940123"/>
                <a:chExt cx="655070" cy="655070"/>
              </a:xfrm>
            </p:grpSpPr>
            <p:pic>
              <p:nvPicPr>
                <p:cNvPr id="127" name="Object 126"/>
                <p:cNvPicPr>
                  <a:picLocks noChangeAspect="1"/>
                </p:cNvPicPr>
                <p:nvPr/>
              </p:nvPicPr>
              <p:blipFill>
                <a:blip r:embed="rId22" cstate="print"/>
                <a:stretch>
                  <a:fillRect/>
                </a:stretch>
              </p:blipFill>
              <p:spPr>
                <a:xfrm rot="5400000">
                  <a:off x="8919806" y="2940123"/>
                  <a:ext cx="655070" cy="655070"/>
                </a:xfrm>
                <a:prstGeom prst="rect">
                  <a:avLst/>
                </a:prstGeom>
              </p:spPr>
            </p:pic>
          </p:grpSp>
          <p:sp>
            <p:nvSpPr>
              <p:cNvPr id="129" name="Object 129"/>
              <p:cNvSpPr txBox="1"/>
              <p:nvPr/>
            </p:nvSpPr>
            <p:spPr>
              <a:xfrm>
                <a:off x="8919964" y="3069101"/>
                <a:ext cx="654766" cy="571524"/>
              </a:xfrm>
              <a:prstGeom prst="rect">
                <a:avLst/>
              </a:prstGeom>
              <a:noFill/>
            </p:spPr>
            <p:txBody>
              <a:bodyPr wrap="square" rtlCol="0" anchor="t">
                <a:spAutoFit/>
              </a:bodyPr>
              <a:lstStyle/>
              <a:p>
                <a:pPr algn="ctr"/>
                <a:r>
                  <a:rPr lang="en-US" sz="1200" kern="0" spc="-100">
                    <a:solidFill>
                      <a:srgbClr val="FFFFFF"/>
                    </a:solidFill>
                    <a:latin typeface="IBM Plex Sans KR Medium" pitchFamily="34" charset="0"/>
                    <a:cs typeface="IBM Plex Sans KR Medium" pitchFamily="34" charset="0"/>
                  </a:rPr>
                  <a:t>광고 </a:t>
                </a:r>
              </a:p>
              <a:p>
                <a:pPr algn="ctr"/>
                <a:r>
                  <a:rPr lang="en-US" sz="1200" kern="0" spc="-100">
                    <a:solidFill>
                      <a:srgbClr val="FFFFFF"/>
                    </a:solidFill>
                    <a:latin typeface="IBM Plex Sans KR Medium" pitchFamily="34" charset="0"/>
                    <a:cs typeface="IBM Plex Sans KR Medium" pitchFamily="34" charset="0"/>
                  </a:rPr>
                  <a:t>재계약</a:t>
                </a:r>
                <a:endParaRPr lang="en-US"/>
              </a:p>
            </p:txBody>
          </p:sp>
        </p:grpSp>
        <p:grpSp>
          <p:nvGrpSpPr>
            <p:cNvPr id="1041" name="그룹 1041"/>
            <p:cNvGrpSpPr/>
            <p:nvPr/>
          </p:nvGrpSpPr>
          <p:grpSpPr>
            <a:xfrm>
              <a:off x="12619230" y="6867568"/>
              <a:ext cx="491776" cy="491776"/>
              <a:chOff x="12619230" y="6867568"/>
              <a:chExt cx="491776" cy="491776"/>
            </a:xfrm>
          </p:grpSpPr>
          <p:grpSp>
            <p:nvGrpSpPr>
              <p:cNvPr id="1042" name="그룹 1042"/>
              <p:cNvGrpSpPr/>
              <p:nvPr/>
            </p:nvGrpSpPr>
            <p:grpSpPr>
              <a:xfrm>
                <a:off x="12619230" y="6867568"/>
                <a:ext cx="491776" cy="491776"/>
                <a:chOff x="12619230" y="6867568"/>
                <a:chExt cx="491776" cy="491776"/>
              </a:xfrm>
            </p:grpSpPr>
            <p:pic>
              <p:nvPicPr>
                <p:cNvPr id="133" name="Object 132"/>
                <p:cNvPicPr>
                  <a:picLocks noChangeAspect="1"/>
                </p:cNvPicPr>
                <p:nvPr/>
              </p:nvPicPr>
              <p:blipFill>
                <a:blip r:embed="rId26" cstate="print"/>
                <a:stretch>
                  <a:fillRect/>
                </a:stretch>
              </p:blipFill>
              <p:spPr>
                <a:xfrm rot="5400000">
                  <a:off x="12619230" y="6867568"/>
                  <a:ext cx="491776" cy="491776"/>
                </a:xfrm>
                <a:prstGeom prst="rect">
                  <a:avLst/>
                </a:prstGeom>
              </p:spPr>
            </p:pic>
          </p:grpSp>
          <p:sp>
            <p:nvSpPr>
              <p:cNvPr id="135" name="Object 135"/>
              <p:cNvSpPr txBox="1"/>
              <p:nvPr/>
            </p:nvSpPr>
            <p:spPr>
              <a:xfrm>
                <a:off x="12520254" y="7024473"/>
                <a:ext cx="689700" cy="274158"/>
              </a:xfrm>
              <a:prstGeom prst="rect">
                <a:avLst/>
              </a:prstGeom>
              <a:noFill/>
            </p:spPr>
            <p:txBody>
              <a:bodyPr wrap="square" rtlCol="0" anchor="t">
                <a:spAutoFit/>
              </a:bodyPr>
              <a:lstStyle/>
              <a:p>
                <a:pPr algn="ctr"/>
                <a:r>
                  <a:rPr lang="en-US" sz="1000" kern="0" spc="-100">
                    <a:solidFill>
                      <a:srgbClr val="FFFFFF"/>
                    </a:solidFill>
                    <a:latin typeface="IBM Plex Sans KR Medium" pitchFamily="34" charset="0"/>
                    <a:cs typeface="IBM Plex Sans KR Medium" pitchFamily="34" charset="0"/>
                  </a:rPr>
                  <a:t>피부</a:t>
                </a:r>
                <a:endParaRPr lang="en-US"/>
              </a:p>
            </p:txBody>
          </p:sp>
        </p:grpSp>
        <p:grpSp>
          <p:nvGrpSpPr>
            <p:cNvPr id="1043" name="그룹 1043"/>
            <p:cNvGrpSpPr/>
            <p:nvPr/>
          </p:nvGrpSpPr>
          <p:grpSpPr>
            <a:xfrm>
              <a:off x="10040522" y="7096766"/>
              <a:ext cx="3511020" cy="39195"/>
              <a:chOff x="10040522" y="7096766"/>
              <a:chExt cx="3511020" cy="39195"/>
            </a:xfrm>
          </p:grpSpPr>
          <p:pic>
            <p:nvPicPr>
              <p:cNvPr id="138" name="Object 137"/>
              <p:cNvPicPr>
                <a:picLocks noChangeAspect="1"/>
              </p:cNvPicPr>
              <p:nvPr/>
            </p:nvPicPr>
            <p:blipFill>
              <a:blip r:embed="rId17" cstate="print"/>
              <a:stretch>
                <a:fillRect/>
              </a:stretch>
            </p:blipFill>
            <p:spPr>
              <a:xfrm rot="-15960000">
                <a:off x="10040522" y="7096766"/>
                <a:ext cx="3511020" cy="39195"/>
              </a:xfrm>
              <a:prstGeom prst="rect">
                <a:avLst/>
              </a:prstGeom>
            </p:spPr>
          </p:pic>
        </p:grpSp>
        <p:grpSp>
          <p:nvGrpSpPr>
            <p:cNvPr id="1044" name="그룹 1044"/>
            <p:cNvGrpSpPr/>
            <p:nvPr/>
          </p:nvGrpSpPr>
          <p:grpSpPr>
            <a:xfrm>
              <a:off x="11429086" y="8536644"/>
              <a:ext cx="491776" cy="491776"/>
              <a:chOff x="11429086" y="8536644"/>
              <a:chExt cx="491776" cy="491776"/>
            </a:xfrm>
          </p:grpSpPr>
          <p:grpSp>
            <p:nvGrpSpPr>
              <p:cNvPr id="1045" name="그룹 1045"/>
              <p:cNvGrpSpPr/>
              <p:nvPr/>
            </p:nvGrpSpPr>
            <p:grpSpPr>
              <a:xfrm>
                <a:off x="11429086" y="8536644"/>
                <a:ext cx="491776" cy="491776"/>
                <a:chOff x="11429086" y="8536644"/>
                <a:chExt cx="491776" cy="491776"/>
              </a:xfrm>
            </p:grpSpPr>
            <p:pic>
              <p:nvPicPr>
                <p:cNvPr id="142" name="Object 141"/>
                <p:cNvPicPr>
                  <a:picLocks noChangeAspect="1"/>
                </p:cNvPicPr>
                <p:nvPr/>
              </p:nvPicPr>
              <p:blipFill>
                <a:blip r:embed="rId26" cstate="print"/>
                <a:stretch>
                  <a:fillRect/>
                </a:stretch>
              </p:blipFill>
              <p:spPr>
                <a:xfrm rot="5400000">
                  <a:off x="11429086" y="8536644"/>
                  <a:ext cx="491776" cy="491776"/>
                </a:xfrm>
                <a:prstGeom prst="rect">
                  <a:avLst/>
                </a:prstGeom>
              </p:spPr>
            </p:pic>
          </p:grpSp>
          <p:sp>
            <p:nvSpPr>
              <p:cNvPr id="144" name="Object 144"/>
              <p:cNvSpPr txBox="1"/>
              <p:nvPr/>
            </p:nvSpPr>
            <p:spPr>
              <a:xfrm>
                <a:off x="11330121" y="8693547"/>
                <a:ext cx="689700" cy="274159"/>
              </a:xfrm>
              <a:prstGeom prst="rect">
                <a:avLst/>
              </a:prstGeom>
              <a:noFill/>
            </p:spPr>
            <p:txBody>
              <a:bodyPr wrap="square" rtlCol="0" anchor="t">
                <a:spAutoFit/>
              </a:bodyPr>
              <a:lstStyle/>
              <a:p>
                <a:pPr algn="ctr"/>
                <a:r>
                  <a:rPr lang="en-US" sz="1000" kern="0" spc="-100">
                    <a:solidFill>
                      <a:srgbClr val="FFFFFF"/>
                    </a:solidFill>
                    <a:latin typeface="IBM Plex Sans KR Medium" pitchFamily="34" charset="0"/>
                    <a:cs typeface="IBM Plex Sans KR Medium" pitchFamily="34" charset="0"/>
                  </a:rPr>
                  <a:t>인기</a:t>
                </a:r>
                <a:endParaRPr lang="en-US"/>
              </a:p>
            </p:txBody>
          </p:sp>
        </p:grpSp>
        <p:grpSp>
          <p:nvGrpSpPr>
            <p:cNvPr id="1046" name="그룹 1046"/>
            <p:cNvGrpSpPr/>
            <p:nvPr/>
          </p:nvGrpSpPr>
          <p:grpSpPr>
            <a:xfrm>
              <a:off x="10446804" y="6796288"/>
              <a:ext cx="2097776" cy="39195"/>
              <a:chOff x="10446804" y="6796288"/>
              <a:chExt cx="2097776" cy="39195"/>
            </a:xfrm>
          </p:grpSpPr>
          <p:pic>
            <p:nvPicPr>
              <p:cNvPr id="147" name="Object 146"/>
              <p:cNvPicPr>
                <a:picLocks noChangeAspect="1"/>
              </p:cNvPicPr>
              <p:nvPr/>
            </p:nvPicPr>
            <p:blipFill>
              <a:blip r:embed="rId27" cstate="print"/>
              <a:stretch>
                <a:fillRect/>
              </a:stretch>
            </p:blipFill>
            <p:spPr>
              <a:xfrm rot="-14760000">
                <a:off x="10446804" y="6796288"/>
                <a:ext cx="2097776" cy="39195"/>
              </a:xfrm>
              <a:prstGeom prst="rect">
                <a:avLst/>
              </a:prstGeom>
            </p:spPr>
          </p:pic>
        </p:grpSp>
        <p:grpSp>
          <p:nvGrpSpPr>
            <p:cNvPr id="1047" name="그룹 1047"/>
            <p:cNvGrpSpPr/>
            <p:nvPr/>
          </p:nvGrpSpPr>
          <p:grpSpPr>
            <a:xfrm>
              <a:off x="9912775" y="6022246"/>
              <a:ext cx="2097776" cy="39195"/>
              <a:chOff x="9912775" y="6022246"/>
              <a:chExt cx="2097776" cy="39195"/>
            </a:xfrm>
          </p:grpSpPr>
          <p:pic>
            <p:nvPicPr>
              <p:cNvPr id="150" name="Object 149"/>
              <p:cNvPicPr>
                <a:picLocks noChangeAspect="1"/>
              </p:cNvPicPr>
              <p:nvPr/>
            </p:nvPicPr>
            <p:blipFill>
              <a:blip r:embed="rId27" cstate="print"/>
              <a:stretch>
                <a:fillRect/>
              </a:stretch>
            </p:blipFill>
            <p:spPr>
              <a:xfrm rot="-11700000">
                <a:off x="9912775" y="6022246"/>
                <a:ext cx="2097776" cy="39195"/>
              </a:xfrm>
              <a:prstGeom prst="rect">
                <a:avLst/>
              </a:prstGeom>
            </p:spPr>
          </p:pic>
        </p:grpSp>
        <p:grpSp>
          <p:nvGrpSpPr>
            <p:cNvPr id="1048" name="그룹 1048"/>
            <p:cNvGrpSpPr/>
            <p:nvPr/>
          </p:nvGrpSpPr>
          <p:grpSpPr>
            <a:xfrm>
              <a:off x="9590775" y="6141135"/>
              <a:ext cx="463218" cy="463218"/>
              <a:chOff x="9590775" y="6141135"/>
              <a:chExt cx="463218" cy="463218"/>
            </a:xfrm>
          </p:grpSpPr>
          <p:grpSp>
            <p:nvGrpSpPr>
              <p:cNvPr id="1049" name="그룹 1049"/>
              <p:cNvGrpSpPr/>
              <p:nvPr/>
            </p:nvGrpSpPr>
            <p:grpSpPr>
              <a:xfrm>
                <a:off x="9590775" y="6141135"/>
                <a:ext cx="463218" cy="463218"/>
                <a:chOff x="9590775" y="6141135"/>
                <a:chExt cx="463218" cy="463218"/>
              </a:xfrm>
            </p:grpSpPr>
            <p:pic>
              <p:nvPicPr>
                <p:cNvPr id="154" name="Object 153"/>
                <p:cNvPicPr>
                  <a:picLocks noChangeAspect="1"/>
                </p:cNvPicPr>
                <p:nvPr/>
              </p:nvPicPr>
              <p:blipFill>
                <a:blip r:embed="rId28" cstate="print"/>
                <a:stretch>
                  <a:fillRect/>
                </a:stretch>
              </p:blipFill>
              <p:spPr>
                <a:xfrm rot="5400000">
                  <a:off x="9590775" y="6141135"/>
                  <a:ext cx="463218" cy="463218"/>
                </a:xfrm>
                <a:prstGeom prst="rect">
                  <a:avLst/>
                </a:prstGeom>
              </p:spPr>
            </p:pic>
          </p:grpSp>
          <p:sp>
            <p:nvSpPr>
              <p:cNvPr id="156" name="Object 156"/>
              <p:cNvSpPr txBox="1"/>
              <p:nvPr/>
            </p:nvSpPr>
            <p:spPr>
              <a:xfrm>
                <a:off x="9530022" y="6302107"/>
                <a:ext cx="578917" cy="229232"/>
              </a:xfrm>
              <a:prstGeom prst="rect">
                <a:avLst/>
              </a:prstGeom>
              <a:noFill/>
            </p:spPr>
            <p:txBody>
              <a:bodyPr wrap="square" rtlCol="0" anchor="t">
                <a:spAutoFit/>
              </a:bodyPr>
              <a:lstStyle/>
              <a:p>
                <a:pPr algn="ctr"/>
                <a:r>
                  <a:rPr lang="en-US" sz="900" kern="0" spc="-100">
                    <a:solidFill>
                      <a:srgbClr val="FFFFFF"/>
                    </a:solidFill>
                    <a:latin typeface="IBM Plex Sans KR Medium" pitchFamily="34" charset="0"/>
                    <a:cs typeface="IBM Plex Sans KR Medium" pitchFamily="34" charset="0"/>
                  </a:rPr>
                  <a:t>스캔들</a:t>
                </a:r>
                <a:endParaRPr lang="en-US"/>
              </a:p>
            </p:txBody>
          </p:sp>
        </p:grpSp>
        <p:grpSp>
          <p:nvGrpSpPr>
            <p:cNvPr id="1050" name="그룹 1050"/>
            <p:cNvGrpSpPr/>
            <p:nvPr/>
          </p:nvGrpSpPr>
          <p:grpSpPr>
            <a:xfrm>
              <a:off x="11079378" y="6221101"/>
              <a:ext cx="2097776" cy="39195"/>
              <a:chOff x="11079378" y="6221101"/>
              <a:chExt cx="2097776" cy="39195"/>
            </a:xfrm>
          </p:grpSpPr>
          <p:pic>
            <p:nvPicPr>
              <p:cNvPr id="159" name="Object 158"/>
              <p:cNvPicPr>
                <a:picLocks noChangeAspect="1"/>
              </p:cNvPicPr>
              <p:nvPr/>
            </p:nvPicPr>
            <p:blipFill>
              <a:blip r:embed="rId27" cstate="print"/>
              <a:stretch>
                <a:fillRect/>
              </a:stretch>
            </p:blipFill>
            <p:spPr>
              <a:xfrm rot="3300000">
                <a:off x="11079378" y="6221101"/>
                <a:ext cx="2097776" cy="39195"/>
              </a:xfrm>
              <a:prstGeom prst="rect">
                <a:avLst/>
              </a:prstGeom>
            </p:spPr>
          </p:pic>
        </p:grpSp>
        <p:grpSp>
          <p:nvGrpSpPr>
            <p:cNvPr id="1051" name="그룹 1051"/>
            <p:cNvGrpSpPr/>
            <p:nvPr/>
          </p:nvGrpSpPr>
          <p:grpSpPr>
            <a:xfrm>
              <a:off x="10720513" y="7503248"/>
              <a:ext cx="655070" cy="655070"/>
              <a:chOff x="10720513" y="7503248"/>
              <a:chExt cx="655070" cy="655070"/>
            </a:xfrm>
          </p:grpSpPr>
          <p:pic>
            <p:nvPicPr>
              <p:cNvPr id="162" name="Object 161"/>
              <p:cNvPicPr>
                <a:picLocks noChangeAspect="1"/>
              </p:cNvPicPr>
              <p:nvPr/>
            </p:nvPicPr>
            <p:blipFill>
              <a:blip r:embed="rId21" cstate="print"/>
              <a:stretch>
                <a:fillRect/>
              </a:stretch>
            </p:blipFill>
            <p:spPr>
              <a:xfrm rot="5400000">
                <a:off x="10720513" y="7503248"/>
                <a:ext cx="655070" cy="655070"/>
              </a:xfrm>
              <a:prstGeom prst="rect">
                <a:avLst/>
              </a:prstGeom>
            </p:spPr>
          </p:pic>
        </p:grpSp>
        <p:sp>
          <p:nvSpPr>
            <p:cNvPr id="164" name="Object 164"/>
            <p:cNvSpPr txBox="1"/>
            <p:nvPr/>
          </p:nvSpPr>
          <p:spPr>
            <a:xfrm>
              <a:off x="10642454" y="7720551"/>
              <a:ext cx="818689" cy="324174"/>
            </a:xfrm>
            <a:prstGeom prst="rect">
              <a:avLst/>
            </a:prstGeom>
            <a:noFill/>
          </p:spPr>
          <p:txBody>
            <a:bodyPr wrap="square" rtlCol="0" anchor="t">
              <a:spAutoFit/>
            </a:bodyPr>
            <a:lstStyle/>
            <a:p>
              <a:pPr algn="ctr"/>
              <a:r>
                <a:rPr lang="en-US" sz="1200" kern="0" spc="-100">
                  <a:solidFill>
                    <a:srgbClr val="FFFFFF"/>
                  </a:solidFill>
                  <a:latin typeface="IBM Plex Sans KR Medium" pitchFamily="34" charset="0"/>
                  <a:cs typeface="IBM Plex Sans KR Medium" pitchFamily="34" charset="0"/>
                </a:rPr>
                <a:t>뷰티</a:t>
              </a:r>
              <a:endParaRPr lang="en-US"/>
            </a:p>
          </p:txBody>
        </p:sp>
        <p:grpSp>
          <p:nvGrpSpPr>
            <p:cNvPr id="1052" name="그룹 1052"/>
            <p:cNvGrpSpPr/>
            <p:nvPr/>
          </p:nvGrpSpPr>
          <p:grpSpPr>
            <a:xfrm>
              <a:off x="12166128" y="7704379"/>
              <a:ext cx="491776" cy="491776"/>
              <a:chOff x="12166128" y="7704379"/>
              <a:chExt cx="491776" cy="491776"/>
            </a:xfrm>
          </p:grpSpPr>
          <p:grpSp>
            <p:nvGrpSpPr>
              <p:cNvPr id="1053" name="그룹 1053"/>
              <p:cNvGrpSpPr/>
              <p:nvPr/>
            </p:nvGrpSpPr>
            <p:grpSpPr>
              <a:xfrm>
                <a:off x="12166128" y="7704379"/>
                <a:ext cx="491776" cy="491776"/>
                <a:chOff x="12166128" y="7704379"/>
                <a:chExt cx="491776" cy="491776"/>
              </a:xfrm>
            </p:grpSpPr>
            <p:pic>
              <p:nvPicPr>
                <p:cNvPr id="167" name="Object 166"/>
                <p:cNvPicPr>
                  <a:picLocks noChangeAspect="1"/>
                </p:cNvPicPr>
                <p:nvPr/>
              </p:nvPicPr>
              <p:blipFill>
                <a:blip r:embed="rId26" cstate="print"/>
                <a:stretch>
                  <a:fillRect/>
                </a:stretch>
              </p:blipFill>
              <p:spPr>
                <a:xfrm rot="5400000">
                  <a:off x="12166128" y="7704379"/>
                  <a:ext cx="491776" cy="491776"/>
                </a:xfrm>
                <a:prstGeom prst="rect">
                  <a:avLst/>
                </a:prstGeom>
              </p:spPr>
            </p:pic>
          </p:grpSp>
          <p:sp>
            <p:nvSpPr>
              <p:cNvPr id="169" name="Object 169"/>
              <p:cNvSpPr txBox="1"/>
              <p:nvPr/>
            </p:nvSpPr>
            <p:spPr>
              <a:xfrm>
                <a:off x="12168336" y="7861747"/>
                <a:ext cx="502789" cy="274159"/>
              </a:xfrm>
              <a:prstGeom prst="rect">
                <a:avLst/>
              </a:prstGeom>
              <a:noFill/>
            </p:spPr>
            <p:txBody>
              <a:bodyPr wrap="square" rtlCol="0" anchor="t">
                <a:spAutoFit/>
              </a:bodyPr>
              <a:lstStyle/>
              <a:p>
                <a:pPr algn="ctr"/>
                <a:r>
                  <a:rPr lang="en-US" sz="1000" kern="0" spc="-100">
                    <a:solidFill>
                      <a:srgbClr val="FFFFFF"/>
                    </a:solidFill>
                    <a:latin typeface="IBM Plex Sans KR Medium" pitchFamily="34" charset="0"/>
                    <a:cs typeface="IBM Plex Sans KR Medium" pitchFamily="34" charset="0"/>
                  </a:rPr>
                  <a:t>트러블</a:t>
                </a:r>
                <a:endParaRPr lang="en-US"/>
              </a:p>
            </p:txBody>
          </p:sp>
        </p:grpSp>
        <p:grpSp>
          <p:nvGrpSpPr>
            <p:cNvPr id="1054" name="그룹 1054"/>
            <p:cNvGrpSpPr/>
            <p:nvPr/>
          </p:nvGrpSpPr>
          <p:grpSpPr>
            <a:xfrm>
              <a:off x="11080160" y="6775546"/>
              <a:ext cx="2097776" cy="39195"/>
              <a:chOff x="11080160" y="6775546"/>
              <a:chExt cx="2097776" cy="39195"/>
            </a:xfrm>
          </p:grpSpPr>
          <p:pic>
            <p:nvPicPr>
              <p:cNvPr id="172" name="Object 171"/>
              <p:cNvPicPr>
                <a:picLocks noChangeAspect="1"/>
              </p:cNvPicPr>
              <p:nvPr/>
            </p:nvPicPr>
            <p:blipFill>
              <a:blip r:embed="rId27" cstate="print"/>
              <a:stretch>
                <a:fillRect/>
              </a:stretch>
            </p:blipFill>
            <p:spPr>
              <a:xfrm rot="4560000">
                <a:off x="11080160" y="6775546"/>
                <a:ext cx="2097776" cy="39195"/>
              </a:xfrm>
              <a:prstGeom prst="rect">
                <a:avLst/>
              </a:prstGeom>
            </p:spPr>
          </p:pic>
        </p:grpSp>
        <p:grpSp>
          <p:nvGrpSpPr>
            <p:cNvPr id="1055" name="그룹 1055"/>
            <p:cNvGrpSpPr/>
            <p:nvPr/>
          </p:nvGrpSpPr>
          <p:grpSpPr>
            <a:xfrm>
              <a:off x="10624902" y="4564511"/>
              <a:ext cx="463218" cy="463218"/>
              <a:chOff x="10624902" y="4564511"/>
              <a:chExt cx="463218" cy="463218"/>
            </a:xfrm>
          </p:grpSpPr>
          <p:grpSp>
            <p:nvGrpSpPr>
              <p:cNvPr id="1056" name="그룹 1056"/>
              <p:cNvGrpSpPr/>
              <p:nvPr/>
            </p:nvGrpSpPr>
            <p:grpSpPr>
              <a:xfrm>
                <a:off x="10624902" y="4564511"/>
                <a:ext cx="463218" cy="463218"/>
                <a:chOff x="10624902" y="4564511"/>
                <a:chExt cx="463218" cy="463218"/>
              </a:xfrm>
            </p:grpSpPr>
            <p:pic>
              <p:nvPicPr>
                <p:cNvPr id="176" name="Object 175"/>
                <p:cNvPicPr>
                  <a:picLocks noChangeAspect="1"/>
                </p:cNvPicPr>
                <p:nvPr/>
              </p:nvPicPr>
              <p:blipFill>
                <a:blip r:embed="rId28" cstate="print"/>
                <a:stretch>
                  <a:fillRect/>
                </a:stretch>
              </p:blipFill>
              <p:spPr>
                <a:xfrm rot="5400000">
                  <a:off x="10624902" y="4564511"/>
                  <a:ext cx="463218" cy="463218"/>
                </a:xfrm>
                <a:prstGeom prst="rect">
                  <a:avLst/>
                </a:prstGeom>
              </p:spPr>
            </p:pic>
          </p:grpSp>
          <p:sp>
            <p:nvSpPr>
              <p:cNvPr id="178" name="Object 178"/>
              <p:cNvSpPr txBox="1"/>
              <p:nvPr/>
            </p:nvSpPr>
            <p:spPr>
              <a:xfrm>
                <a:off x="10564117" y="4725481"/>
                <a:ext cx="578917" cy="229232"/>
              </a:xfrm>
              <a:prstGeom prst="rect">
                <a:avLst/>
              </a:prstGeom>
              <a:noFill/>
            </p:spPr>
            <p:txBody>
              <a:bodyPr wrap="square" rtlCol="0" anchor="t">
                <a:spAutoFit/>
              </a:bodyPr>
              <a:lstStyle/>
              <a:p>
                <a:pPr algn="ctr"/>
                <a:r>
                  <a:rPr lang="en-US" sz="900" kern="0" spc="-100">
                    <a:solidFill>
                      <a:srgbClr val="FFFFFF"/>
                    </a:solidFill>
                    <a:latin typeface="IBM Plex Sans KR Medium" pitchFamily="34" charset="0"/>
                    <a:cs typeface="IBM Plex Sans KR Medium" pitchFamily="34" charset="0"/>
                  </a:rPr>
                  <a:t>광고비</a:t>
                </a:r>
                <a:endParaRPr lang="en-US"/>
              </a:p>
            </p:txBody>
          </p:sp>
        </p:grpSp>
        <p:grpSp>
          <p:nvGrpSpPr>
            <p:cNvPr id="1057" name="그룹 1057"/>
            <p:cNvGrpSpPr/>
            <p:nvPr/>
          </p:nvGrpSpPr>
          <p:grpSpPr>
            <a:xfrm>
              <a:off x="8969842" y="7132760"/>
              <a:ext cx="3511020" cy="39195"/>
              <a:chOff x="8969842" y="7132760"/>
              <a:chExt cx="3511020" cy="39195"/>
            </a:xfrm>
          </p:grpSpPr>
          <p:pic>
            <p:nvPicPr>
              <p:cNvPr id="181" name="Object 180"/>
              <p:cNvPicPr>
                <a:picLocks noChangeAspect="1"/>
              </p:cNvPicPr>
              <p:nvPr/>
            </p:nvPicPr>
            <p:blipFill>
              <a:blip r:embed="rId17" cstate="print"/>
              <a:stretch>
                <a:fillRect/>
              </a:stretch>
            </p:blipFill>
            <p:spPr>
              <a:xfrm rot="-13740000">
                <a:off x="8969842" y="7132760"/>
                <a:ext cx="3511020" cy="39195"/>
              </a:xfrm>
              <a:prstGeom prst="rect">
                <a:avLst/>
              </a:prstGeom>
            </p:spPr>
          </p:pic>
        </p:grpSp>
        <p:grpSp>
          <p:nvGrpSpPr>
            <p:cNvPr id="1058" name="그룹 1058"/>
            <p:cNvGrpSpPr/>
            <p:nvPr/>
          </p:nvGrpSpPr>
          <p:grpSpPr>
            <a:xfrm>
              <a:off x="8592271" y="5243194"/>
              <a:ext cx="655070" cy="655070"/>
              <a:chOff x="8592271" y="5243194"/>
              <a:chExt cx="655070" cy="655070"/>
            </a:xfrm>
          </p:grpSpPr>
          <p:grpSp>
            <p:nvGrpSpPr>
              <p:cNvPr id="1059" name="그룹 1059"/>
              <p:cNvGrpSpPr/>
              <p:nvPr/>
            </p:nvGrpSpPr>
            <p:grpSpPr>
              <a:xfrm>
                <a:off x="8592271" y="5243194"/>
                <a:ext cx="655070" cy="655070"/>
                <a:chOff x="8592271" y="5243194"/>
                <a:chExt cx="655070" cy="655070"/>
              </a:xfrm>
            </p:grpSpPr>
            <p:pic>
              <p:nvPicPr>
                <p:cNvPr id="185" name="Object 184"/>
                <p:cNvPicPr>
                  <a:picLocks noChangeAspect="1"/>
                </p:cNvPicPr>
                <p:nvPr/>
              </p:nvPicPr>
              <p:blipFill>
                <a:blip r:embed="rId22" cstate="print"/>
                <a:stretch>
                  <a:fillRect/>
                </a:stretch>
              </p:blipFill>
              <p:spPr>
                <a:xfrm rot="5400000">
                  <a:off x="8592271" y="5243194"/>
                  <a:ext cx="655070" cy="655070"/>
                </a:xfrm>
                <a:prstGeom prst="rect">
                  <a:avLst/>
                </a:prstGeom>
              </p:spPr>
            </p:pic>
          </p:grpSp>
          <p:sp>
            <p:nvSpPr>
              <p:cNvPr id="187" name="Object 187"/>
              <p:cNvSpPr txBox="1"/>
              <p:nvPr/>
            </p:nvSpPr>
            <p:spPr>
              <a:xfrm>
                <a:off x="8460430" y="5452199"/>
                <a:ext cx="918714" cy="365192"/>
              </a:xfrm>
              <a:prstGeom prst="rect">
                <a:avLst/>
              </a:prstGeom>
              <a:noFill/>
            </p:spPr>
            <p:txBody>
              <a:bodyPr wrap="square" rtlCol="0" anchor="t">
                <a:spAutoFit/>
              </a:bodyPr>
              <a:lstStyle/>
              <a:p>
                <a:pPr algn="ctr"/>
                <a:r>
                  <a:rPr lang="en-US" sz="1400" kern="0" spc="-100">
                    <a:solidFill>
                      <a:srgbClr val="FFFFFF"/>
                    </a:solidFill>
                    <a:latin typeface="IBM Plex Sans KR Medium" pitchFamily="34" charset="0"/>
                    <a:cs typeface="IBM Plex Sans KR Medium" pitchFamily="34" charset="0"/>
                  </a:rPr>
                  <a:t>건조</a:t>
                </a:r>
                <a:endParaRPr lang="en-US"/>
              </a:p>
            </p:txBody>
          </p:sp>
        </p:grpSp>
        <p:grpSp>
          <p:nvGrpSpPr>
            <p:cNvPr id="1060" name="그룹 1060"/>
            <p:cNvGrpSpPr/>
            <p:nvPr/>
          </p:nvGrpSpPr>
          <p:grpSpPr>
            <a:xfrm>
              <a:off x="7666214" y="6983017"/>
              <a:ext cx="4526833" cy="39195"/>
              <a:chOff x="7666214" y="6983017"/>
              <a:chExt cx="4526833" cy="39195"/>
            </a:xfrm>
          </p:grpSpPr>
          <p:pic>
            <p:nvPicPr>
              <p:cNvPr id="190" name="Object 189"/>
              <p:cNvPicPr>
                <a:picLocks noChangeAspect="1"/>
              </p:cNvPicPr>
              <p:nvPr/>
            </p:nvPicPr>
            <p:blipFill>
              <a:blip r:embed="rId29" cstate="print"/>
              <a:stretch>
                <a:fillRect/>
              </a:stretch>
            </p:blipFill>
            <p:spPr>
              <a:xfrm rot="-1860000">
                <a:off x="7666214" y="6983017"/>
                <a:ext cx="4526833" cy="39195"/>
              </a:xfrm>
              <a:prstGeom prst="rect">
                <a:avLst/>
              </a:prstGeom>
            </p:spPr>
          </p:pic>
        </p:grpSp>
        <p:grpSp>
          <p:nvGrpSpPr>
            <p:cNvPr id="1061" name="그룹 1061"/>
            <p:cNvGrpSpPr/>
            <p:nvPr/>
          </p:nvGrpSpPr>
          <p:grpSpPr>
            <a:xfrm>
              <a:off x="7557855" y="7593177"/>
              <a:ext cx="936115" cy="936115"/>
              <a:chOff x="7557855" y="7593177"/>
              <a:chExt cx="936115" cy="936115"/>
            </a:xfrm>
          </p:grpSpPr>
          <p:grpSp>
            <p:nvGrpSpPr>
              <p:cNvPr id="1062" name="그룹 1062"/>
              <p:cNvGrpSpPr/>
              <p:nvPr/>
            </p:nvGrpSpPr>
            <p:grpSpPr>
              <a:xfrm>
                <a:off x="7557855" y="7593177"/>
                <a:ext cx="936115" cy="936115"/>
                <a:chOff x="7557855" y="7593177"/>
                <a:chExt cx="936115" cy="936115"/>
              </a:xfrm>
            </p:grpSpPr>
            <p:pic>
              <p:nvPicPr>
                <p:cNvPr id="194" name="Object 193"/>
                <p:cNvPicPr>
                  <a:picLocks noChangeAspect="1"/>
                </p:cNvPicPr>
                <p:nvPr/>
              </p:nvPicPr>
              <p:blipFill>
                <a:blip r:embed="rId30" cstate="print"/>
                <a:stretch>
                  <a:fillRect/>
                </a:stretch>
              </p:blipFill>
              <p:spPr>
                <a:xfrm rot="5400000">
                  <a:off x="7557855" y="7593177"/>
                  <a:ext cx="936115" cy="936115"/>
                </a:xfrm>
                <a:prstGeom prst="rect">
                  <a:avLst/>
                </a:prstGeom>
              </p:spPr>
            </p:pic>
          </p:grpSp>
          <p:sp>
            <p:nvSpPr>
              <p:cNvPr id="196" name="Object 196"/>
              <p:cNvSpPr txBox="1"/>
              <p:nvPr/>
            </p:nvSpPr>
            <p:spPr>
              <a:xfrm>
                <a:off x="7369478" y="7891847"/>
                <a:ext cx="1312870" cy="517594"/>
              </a:xfrm>
              <a:prstGeom prst="rect">
                <a:avLst/>
              </a:prstGeom>
              <a:noFill/>
            </p:spPr>
            <p:txBody>
              <a:bodyPr wrap="square" rtlCol="0" anchor="t">
                <a:spAutoFit/>
              </a:bodyPr>
              <a:lstStyle/>
              <a:p>
                <a:pPr algn="ctr"/>
                <a:r>
                  <a:rPr lang="en-US" sz="1900" kern="0" spc="-200">
                    <a:solidFill>
                      <a:srgbClr val="FFFFFF"/>
                    </a:solidFill>
                    <a:latin typeface="IBM Plex Sans KR Medium" pitchFamily="34" charset="0"/>
                    <a:cs typeface="IBM Plex Sans KR Medium" pitchFamily="34" charset="0"/>
                  </a:rPr>
                  <a:t>MRD</a:t>
                </a:r>
                <a:endParaRPr lang="en-US"/>
              </a:p>
            </p:txBody>
          </p:sp>
        </p:grpSp>
        <p:grpSp>
          <p:nvGrpSpPr>
            <p:cNvPr id="1063" name="그룹 1063"/>
            <p:cNvGrpSpPr/>
            <p:nvPr/>
          </p:nvGrpSpPr>
          <p:grpSpPr>
            <a:xfrm>
              <a:off x="10978786" y="4895550"/>
              <a:ext cx="1856901" cy="1856901"/>
              <a:chOff x="10978786" y="4895550"/>
              <a:chExt cx="1856901" cy="1856901"/>
            </a:xfrm>
          </p:grpSpPr>
          <p:pic>
            <p:nvPicPr>
              <p:cNvPr id="199" name="Object 198"/>
              <p:cNvPicPr>
                <a:picLocks noChangeAspect="1"/>
              </p:cNvPicPr>
              <p:nvPr/>
            </p:nvPicPr>
            <p:blipFill>
              <a:blip r:embed="rId31" cstate="print"/>
              <a:stretch>
                <a:fillRect/>
              </a:stretch>
            </p:blipFill>
            <p:spPr>
              <a:xfrm rot="5400000">
                <a:off x="10978786" y="4895550"/>
                <a:ext cx="1856901" cy="1856901"/>
              </a:xfrm>
              <a:prstGeom prst="rect">
                <a:avLst/>
              </a:prstGeom>
            </p:spPr>
          </p:pic>
        </p:grpSp>
        <p:sp>
          <p:nvSpPr>
            <p:cNvPr id="201" name="Object 201"/>
            <p:cNvSpPr txBox="1"/>
            <p:nvPr/>
          </p:nvSpPr>
          <p:spPr>
            <a:xfrm>
              <a:off x="10756046" y="5597400"/>
              <a:ext cx="2302381" cy="529390"/>
            </a:xfrm>
            <a:prstGeom prst="rect">
              <a:avLst/>
            </a:prstGeom>
            <a:noFill/>
          </p:spPr>
          <p:txBody>
            <a:bodyPr wrap="square" rtlCol="0" anchor="ctr">
              <a:spAutoFit/>
            </a:bodyPr>
            <a:lstStyle/>
            <a:p>
              <a:pPr algn="ctr"/>
              <a:r>
                <a:rPr lang="en-US" sz="2000" kern="0" spc="-100">
                  <a:solidFill>
                    <a:srgbClr val="FFFFFF"/>
                  </a:solidFill>
                  <a:latin typeface="IBM Plex Sans KR" pitchFamily="34" charset="0"/>
                  <a:cs typeface="IBM Plex Sans KR" pitchFamily="34" charset="0"/>
                </a:rPr>
                <a:t>미리뷰티</a:t>
              </a:r>
              <a:endParaRPr lang="en-US"/>
            </a:p>
          </p:txBody>
        </p:sp>
        <p:grpSp>
          <p:nvGrpSpPr>
            <p:cNvPr id="1064" name="그룹 1064"/>
            <p:cNvGrpSpPr/>
            <p:nvPr/>
          </p:nvGrpSpPr>
          <p:grpSpPr>
            <a:xfrm>
              <a:off x="7075086" y="3574759"/>
              <a:ext cx="1188732" cy="1188732"/>
              <a:chOff x="7075086" y="3574759"/>
              <a:chExt cx="1188732" cy="1188732"/>
            </a:xfrm>
          </p:grpSpPr>
          <p:pic>
            <p:nvPicPr>
              <p:cNvPr id="203" name="Object 202"/>
              <p:cNvPicPr>
                <a:picLocks noChangeAspect="1"/>
              </p:cNvPicPr>
              <p:nvPr/>
            </p:nvPicPr>
            <p:blipFill>
              <a:blip r:embed="rId32" cstate="print"/>
              <a:stretch>
                <a:fillRect/>
              </a:stretch>
            </p:blipFill>
            <p:spPr>
              <a:xfrm rot="5400000">
                <a:off x="7075086" y="3574759"/>
                <a:ext cx="1188732" cy="1188732"/>
              </a:xfrm>
              <a:prstGeom prst="rect">
                <a:avLst/>
              </a:prstGeom>
            </p:spPr>
          </p:pic>
        </p:grpSp>
        <p:sp>
          <p:nvSpPr>
            <p:cNvPr id="205" name="Object 205"/>
            <p:cNvSpPr txBox="1"/>
            <p:nvPr/>
          </p:nvSpPr>
          <p:spPr>
            <a:xfrm>
              <a:off x="6844020" y="3937679"/>
              <a:ext cx="1667157" cy="748577"/>
            </a:xfrm>
            <a:prstGeom prst="rect">
              <a:avLst/>
            </a:prstGeom>
            <a:noFill/>
          </p:spPr>
          <p:txBody>
            <a:bodyPr wrap="square" rtlCol="0" anchor="t">
              <a:spAutoFit/>
            </a:bodyPr>
            <a:lstStyle/>
            <a:p>
              <a:pPr algn="ctr"/>
              <a:r>
                <a:rPr lang="en-US" sz="1500" kern="0" spc="-100">
                  <a:solidFill>
                    <a:srgbClr val="FFFFFF"/>
                  </a:solidFill>
                  <a:latin typeface="IBM Plex Sans KR Medium" pitchFamily="34" charset="0"/>
                  <a:cs typeface="IBM Plex Sans KR Medium" pitchFamily="34" charset="0"/>
                </a:rPr>
                <a:t>MRD </a:t>
              </a:r>
            </a:p>
            <a:p>
              <a:pPr algn="ctr"/>
              <a:r>
                <a:rPr lang="en-US" sz="1500" kern="0" spc="-100">
                  <a:solidFill>
                    <a:srgbClr val="FFFFFF"/>
                  </a:solidFill>
                  <a:latin typeface="IBM Plex Sans KR Medium" pitchFamily="34" charset="0"/>
                  <a:cs typeface="IBM Plex Sans KR Medium" pitchFamily="34" charset="0"/>
                </a:rPr>
                <a:t>포토카드</a:t>
              </a:r>
              <a:endParaRPr lang="en-US"/>
            </a:p>
          </p:txBody>
        </p:sp>
        <p:grpSp>
          <p:nvGrpSpPr>
            <p:cNvPr id="1065" name="그룹 1065"/>
            <p:cNvGrpSpPr/>
            <p:nvPr/>
          </p:nvGrpSpPr>
          <p:grpSpPr>
            <a:xfrm>
              <a:off x="9654985" y="4726892"/>
              <a:ext cx="491776" cy="491776"/>
              <a:chOff x="9654985" y="4726892"/>
              <a:chExt cx="491776" cy="491776"/>
            </a:xfrm>
          </p:grpSpPr>
          <p:grpSp>
            <p:nvGrpSpPr>
              <p:cNvPr id="1066" name="그룹 1066"/>
              <p:cNvGrpSpPr/>
              <p:nvPr/>
            </p:nvGrpSpPr>
            <p:grpSpPr>
              <a:xfrm>
                <a:off x="9654985" y="4726892"/>
                <a:ext cx="491776" cy="491776"/>
                <a:chOff x="9654985" y="4726892"/>
                <a:chExt cx="491776" cy="491776"/>
              </a:xfrm>
            </p:grpSpPr>
            <p:pic>
              <p:nvPicPr>
                <p:cNvPr id="208" name="Object 207"/>
                <p:cNvPicPr>
                  <a:picLocks noChangeAspect="1"/>
                </p:cNvPicPr>
                <p:nvPr/>
              </p:nvPicPr>
              <p:blipFill>
                <a:blip r:embed="rId26" cstate="print"/>
                <a:stretch>
                  <a:fillRect/>
                </a:stretch>
              </p:blipFill>
              <p:spPr>
                <a:xfrm rot="5400000">
                  <a:off x="9654985" y="4726892"/>
                  <a:ext cx="491776" cy="491776"/>
                </a:xfrm>
                <a:prstGeom prst="rect">
                  <a:avLst/>
                </a:prstGeom>
              </p:spPr>
            </p:pic>
          </p:grpSp>
          <p:sp>
            <p:nvSpPr>
              <p:cNvPr id="210" name="Object 210"/>
              <p:cNvSpPr txBox="1"/>
              <p:nvPr/>
            </p:nvSpPr>
            <p:spPr>
              <a:xfrm>
                <a:off x="9556018" y="4883799"/>
                <a:ext cx="689700" cy="274158"/>
              </a:xfrm>
              <a:prstGeom prst="rect">
                <a:avLst/>
              </a:prstGeom>
              <a:noFill/>
            </p:spPr>
            <p:txBody>
              <a:bodyPr wrap="square" rtlCol="0" anchor="t">
                <a:spAutoFit/>
              </a:bodyPr>
              <a:lstStyle/>
              <a:p>
                <a:pPr algn="ctr"/>
                <a:r>
                  <a:rPr lang="en-US" sz="1000" kern="0" spc="-100">
                    <a:solidFill>
                      <a:srgbClr val="FFFFFF"/>
                    </a:solidFill>
                    <a:latin typeface="IBM Plex Sans KR Medium" pitchFamily="34" charset="0"/>
                    <a:cs typeface="IBM Plex Sans KR Medium" pitchFamily="34" charset="0"/>
                  </a:rPr>
                  <a:t>MRD</a:t>
                </a:r>
                <a:endParaRPr lang="en-US"/>
              </a:p>
            </p:txBody>
          </p:sp>
        </p:grpSp>
      </p:grpSp>
      <p:grpSp>
        <p:nvGrpSpPr>
          <p:cNvPr id="1067" name="그룹 1067"/>
          <p:cNvGrpSpPr/>
          <p:nvPr/>
        </p:nvGrpSpPr>
        <p:grpSpPr>
          <a:xfrm>
            <a:off x="13150796" y="889125"/>
            <a:ext cx="4938136" cy="9588572"/>
            <a:chOff x="13150796" y="889125"/>
            <a:chExt cx="4938136" cy="9588572"/>
          </a:xfrm>
        </p:grpSpPr>
        <p:pic>
          <p:nvPicPr>
            <p:cNvPr id="214" name="Object 213"/>
            <p:cNvPicPr>
              <a:picLocks noChangeAspect="1"/>
            </p:cNvPicPr>
            <p:nvPr/>
          </p:nvPicPr>
          <p:blipFill>
            <a:blip r:embed="rId33" cstate="print"/>
            <a:stretch>
              <a:fillRect/>
            </a:stretch>
          </p:blipFill>
          <p:spPr>
            <a:xfrm>
              <a:off x="13150796" y="889125"/>
              <a:ext cx="4938136" cy="9588572"/>
            </a:xfrm>
            <a:prstGeom prst="rect">
              <a:avLst/>
            </a:prstGeom>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p:grpSpPr>
        <p:pic>
          <p:nvPicPr>
            <p:cNvPr id="3" name="Object 2"/>
            <p:cNvPicPr>
              <a:picLocks noChangeAspect="1"/>
            </p:cNvPicPr>
            <p:nvPr/>
          </p:nvPicPr>
          <p:blipFill>
            <a:blip r:embed="rId2" cstate="print"/>
            <a:stretch>
              <a:fillRect/>
            </a:stretch>
          </p:blipFill>
          <p:spPr>
            <a:xfrm>
              <a:off x="0" y="0"/>
              <a:ext cx="18285714" cy="10285714"/>
            </a:xfrm>
            <a:prstGeom prst="rect">
              <a:avLst/>
            </a:prstGeom>
          </p:spPr>
        </p:pic>
      </p:grpSp>
      <p:grpSp>
        <p:nvGrpSpPr>
          <p:cNvPr id="1002" name="그룹 1002"/>
          <p:cNvGrpSpPr/>
          <p:nvPr/>
        </p:nvGrpSpPr>
        <p:grpSpPr>
          <a:xfrm>
            <a:off x="-333665" y="3465733"/>
            <a:ext cx="18867532" cy="4121942"/>
            <a:chOff x="-333665" y="3465733"/>
            <a:chExt cx="18867532" cy="4121942"/>
          </a:xfrm>
        </p:grpSpPr>
        <p:pic>
          <p:nvPicPr>
            <p:cNvPr id="6" name="Object 5"/>
            <p:cNvPicPr>
              <a:picLocks noChangeAspect="1"/>
            </p:cNvPicPr>
            <p:nvPr/>
          </p:nvPicPr>
          <p:blipFill>
            <a:blip r:embed="rId3" cstate="print"/>
            <a:stretch>
              <a:fillRect/>
            </a:stretch>
          </p:blipFill>
          <p:spPr>
            <a:xfrm>
              <a:off x="-333665" y="3465733"/>
              <a:ext cx="18867532" cy="4121942"/>
            </a:xfrm>
            <a:prstGeom prst="rect">
              <a:avLst/>
            </a:prstGeom>
          </p:spPr>
        </p:pic>
      </p:grpSp>
      <p:sp>
        <p:nvSpPr>
          <p:cNvPr id="9" name="Object 9"/>
          <p:cNvSpPr txBox="1"/>
          <p:nvPr/>
        </p:nvSpPr>
        <p:spPr>
          <a:xfrm>
            <a:off x="10027387" y="5325989"/>
            <a:ext cx="11631722" cy="923330"/>
          </a:xfrm>
          <a:prstGeom prst="rect">
            <a:avLst/>
          </a:prstGeom>
          <a:noFill/>
        </p:spPr>
        <p:txBody>
          <a:bodyPr wrap="square" rtlCol="0" anchor="t">
            <a:spAutoFit/>
          </a:bodyPr>
          <a:lstStyle/>
          <a:p>
            <a:r>
              <a:rPr lang="ko-KR" altLang="en-US" sz="5400" dirty="0">
                <a:solidFill>
                  <a:srgbClr val="FF9939"/>
                </a:solidFill>
                <a:latin typeface="KoPub돋움체 Bold" panose="02020603020101020101" pitchFamily="18" charset="-127"/>
                <a:ea typeface="KoPub돋움체 Bold" panose="02020603020101020101" pitchFamily="18" charset="-127"/>
              </a:rPr>
              <a:t>서비스 예상지표 및 운영계획</a:t>
            </a:r>
            <a:endParaRPr lang="en-US" sz="5400" dirty="0">
              <a:solidFill>
                <a:srgbClr val="FF9939"/>
              </a:solidFill>
              <a:latin typeface="KoPub돋움체 Bold" panose="02020603020101020101" pitchFamily="18" charset="-127"/>
              <a:ea typeface="KoPub돋움체 Bold" panose="02020603020101020101" pitchFamily="18" charset="-127"/>
            </a:endParaRPr>
          </a:p>
        </p:txBody>
      </p:sp>
      <p:sp>
        <p:nvSpPr>
          <p:cNvPr id="10" name="Object 10"/>
          <p:cNvSpPr txBox="1"/>
          <p:nvPr/>
        </p:nvSpPr>
        <p:spPr>
          <a:xfrm>
            <a:off x="10027387" y="4617776"/>
            <a:ext cx="10857143" cy="584775"/>
          </a:xfrm>
          <a:prstGeom prst="rect">
            <a:avLst/>
          </a:prstGeom>
          <a:noFill/>
        </p:spPr>
        <p:txBody>
          <a:bodyPr wrap="square" rtlCol="0" anchor="t">
            <a:spAutoFit/>
          </a:bodyPr>
          <a:lstStyle/>
          <a:p>
            <a:r>
              <a:rPr lang="en-US" sz="3200" dirty="0">
                <a:solidFill>
                  <a:srgbClr val="FF9939"/>
                </a:solidFill>
                <a:latin typeface="KoPub돋움체 Bold" panose="02020603020101020101" pitchFamily="18" charset="-127"/>
                <a:ea typeface="KoPub돋움체 Bold" panose="02020603020101020101" pitchFamily="18" charset="-127"/>
              </a:rPr>
              <a:t>PART-5</a:t>
            </a:r>
          </a:p>
        </p:txBody>
      </p:sp>
      <p:sp>
        <p:nvSpPr>
          <p:cNvPr id="11" name="Object 11"/>
          <p:cNvSpPr txBox="1"/>
          <p:nvPr/>
        </p:nvSpPr>
        <p:spPr>
          <a:xfrm>
            <a:off x="882956" y="641090"/>
            <a:ext cx="3437382" cy="419393"/>
          </a:xfrm>
          <a:prstGeom prst="rect">
            <a:avLst/>
          </a:prstGeom>
          <a:noFill/>
        </p:spPr>
        <p:txBody>
          <a:bodyPr wrap="square" rtlCol="0" anchor="t">
            <a:spAutoFit/>
          </a:bodyPr>
          <a:lstStyle/>
          <a:p>
            <a:r>
              <a:rPr lang="en-US" sz="1600">
                <a:solidFill>
                  <a:srgbClr val="FF9939"/>
                </a:solidFill>
                <a:latin typeface="KoPubWorldBatang_Pro Medium" pitchFamily="34" charset="0"/>
                <a:cs typeface="KoPubWorldBatang_Pro Medium" pitchFamily="34" charset="0"/>
              </a:rPr>
              <a:t>Miri Food B2B-Service</a:t>
            </a:r>
            <a:endParaRPr lang="en-US"/>
          </a:p>
        </p:txBody>
      </p:sp>
      <p:sp>
        <p:nvSpPr>
          <p:cNvPr id="12" name="Object 12"/>
          <p:cNvSpPr txBox="1"/>
          <p:nvPr/>
        </p:nvSpPr>
        <p:spPr>
          <a:xfrm>
            <a:off x="11003518" y="9343190"/>
            <a:ext cx="6399239" cy="432132"/>
          </a:xfrm>
          <a:prstGeom prst="rect">
            <a:avLst/>
          </a:prstGeom>
          <a:noFill/>
        </p:spPr>
        <p:txBody>
          <a:bodyPr wrap="square" rtlCol="0" anchor="t">
            <a:spAutoFit/>
          </a:bodyPr>
          <a:lstStyle/>
          <a:p>
            <a:pPr algn="r"/>
            <a:r>
              <a:rPr lang="en-US" sz="1500">
                <a:solidFill>
                  <a:srgbClr val="F3ECE4"/>
                </a:solidFill>
                <a:latin typeface="KoPubWorldBatang_Pro Medium" pitchFamily="34" charset="0"/>
                <a:cs typeface="KoPubWorldBatang_Pro Medium" pitchFamily="34" charset="0"/>
              </a:rPr>
              <a:t>Copyright © All Right Reserved by Miri Food</a:t>
            </a:r>
            <a:endParaRPr lang="en-US"/>
          </a:p>
        </p:txBody>
      </p:sp>
      <p:pic>
        <p:nvPicPr>
          <p:cNvPr id="4" name="그래픽 3" descr="왼쪽 화살표가 있는 원 단색으로 채워진">
            <a:extLst>
              <a:ext uri="{FF2B5EF4-FFF2-40B4-BE49-F238E27FC236}">
                <a16:creationId xmlns:a16="http://schemas.microsoft.com/office/drawing/2014/main" id="{8C717110-E160-9EC9-B947-89DAEEDA6B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1770589" y="4476014"/>
            <a:ext cx="914400" cy="914400"/>
          </a:xfrm>
          <a:prstGeom prst="rect">
            <a:avLst/>
          </a:prstGeom>
        </p:spPr>
      </p:pic>
    </p:spTree>
    <p:extLst>
      <p:ext uri="{BB962C8B-B14F-4D97-AF65-F5344CB8AC3E}">
        <p14:creationId xmlns:p14="http://schemas.microsoft.com/office/powerpoint/2010/main" val="2777791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1105013" y="2189462"/>
            <a:ext cx="6990040" cy="7461019"/>
            <a:chOff x="1105013" y="2246612"/>
            <a:chExt cx="6475690" cy="7403869"/>
          </a:xfrm>
        </p:grpSpPr>
        <p:pic>
          <p:nvPicPr>
            <p:cNvPr id="3" name="Object 2"/>
            <p:cNvPicPr>
              <a:picLocks noChangeAspect="1"/>
            </p:cNvPicPr>
            <p:nvPr/>
          </p:nvPicPr>
          <p:blipFill>
            <a:blip r:embed="rId2" cstate="print"/>
            <a:stretch>
              <a:fillRect/>
            </a:stretch>
          </p:blipFill>
          <p:spPr>
            <a:xfrm>
              <a:off x="1105013" y="2246612"/>
              <a:ext cx="6475690" cy="7403869"/>
            </a:xfrm>
            <a:prstGeom prst="rect">
              <a:avLst/>
            </a:prstGeom>
          </p:spPr>
        </p:pic>
      </p:grpSp>
      <p:grpSp>
        <p:nvGrpSpPr>
          <p:cNvPr id="1002" name="그룹 1002"/>
          <p:cNvGrpSpPr/>
          <p:nvPr/>
        </p:nvGrpSpPr>
        <p:grpSpPr>
          <a:xfrm>
            <a:off x="7220370" y="4866317"/>
            <a:ext cx="1749366" cy="2107309"/>
            <a:chOff x="6706020" y="4894892"/>
            <a:chExt cx="1749366" cy="2107309"/>
          </a:xfrm>
        </p:grpSpPr>
        <p:pic>
          <p:nvPicPr>
            <p:cNvPr id="6" name="Object 5"/>
            <p:cNvPicPr>
              <a:picLocks noChangeAspect="1"/>
            </p:cNvPicPr>
            <p:nvPr/>
          </p:nvPicPr>
          <p:blipFill>
            <a:blip r:embed="rId3" cstate="print"/>
            <a:stretch>
              <a:fillRect/>
            </a:stretch>
          </p:blipFill>
          <p:spPr>
            <a:xfrm>
              <a:off x="6706020" y="4894892"/>
              <a:ext cx="1749366" cy="2107309"/>
            </a:xfrm>
            <a:prstGeom prst="rect">
              <a:avLst/>
            </a:prstGeom>
          </p:spPr>
        </p:pic>
      </p:grpSp>
      <p:grpSp>
        <p:nvGrpSpPr>
          <p:cNvPr id="1004" name="그룹 1004"/>
          <p:cNvGrpSpPr/>
          <p:nvPr/>
        </p:nvGrpSpPr>
        <p:grpSpPr>
          <a:xfrm>
            <a:off x="14297244" y="-2228"/>
            <a:ext cx="3984839" cy="10463427"/>
            <a:chOff x="15125919" y="-30803"/>
            <a:chExt cx="3199027" cy="10463427"/>
          </a:xfrm>
        </p:grpSpPr>
        <p:pic>
          <p:nvPicPr>
            <p:cNvPr id="13" name="Object 12"/>
            <p:cNvPicPr>
              <a:picLocks noChangeAspect="1"/>
            </p:cNvPicPr>
            <p:nvPr/>
          </p:nvPicPr>
          <p:blipFill>
            <a:blip r:embed="rId4" cstate="print"/>
            <a:stretch>
              <a:fillRect/>
            </a:stretch>
          </p:blipFill>
          <p:spPr>
            <a:xfrm>
              <a:off x="15125919" y="-30803"/>
              <a:ext cx="3199027" cy="10463427"/>
            </a:xfrm>
            <a:prstGeom prst="rect">
              <a:avLst/>
            </a:prstGeom>
          </p:spPr>
        </p:pic>
      </p:grpSp>
      <p:grpSp>
        <p:nvGrpSpPr>
          <p:cNvPr id="1005" name="그룹 1005"/>
          <p:cNvGrpSpPr/>
          <p:nvPr/>
        </p:nvGrpSpPr>
        <p:grpSpPr>
          <a:xfrm>
            <a:off x="4175164" y="4688891"/>
            <a:ext cx="351708" cy="354852"/>
            <a:chOff x="4360478" y="5294415"/>
            <a:chExt cx="351708" cy="354852"/>
          </a:xfrm>
        </p:grpSpPr>
        <p:pic>
          <p:nvPicPr>
            <p:cNvPr id="21" name="Object 20"/>
            <p:cNvPicPr>
              <a:picLocks noChangeAspect="1"/>
            </p:cNvPicPr>
            <p:nvPr/>
          </p:nvPicPr>
          <p:blipFill>
            <a:blip r:embed="rId5" cstate="print"/>
            <a:stretch>
              <a:fillRect/>
            </a:stretch>
          </p:blipFill>
          <p:spPr>
            <a:xfrm>
              <a:off x="4360478" y="5294415"/>
              <a:ext cx="351708" cy="354852"/>
            </a:xfrm>
            <a:prstGeom prst="rect">
              <a:avLst/>
            </a:prstGeom>
          </p:spPr>
        </p:pic>
      </p:grpSp>
      <p:grpSp>
        <p:nvGrpSpPr>
          <p:cNvPr id="1006" name="그룹 1006"/>
          <p:cNvGrpSpPr/>
          <p:nvPr/>
        </p:nvGrpSpPr>
        <p:grpSpPr>
          <a:xfrm>
            <a:off x="2071555" y="2703320"/>
            <a:ext cx="4984509" cy="1893354"/>
            <a:chOff x="2256869" y="3694606"/>
            <a:chExt cx="4398722" cy="1507592"/>
          </a:xfrm>
        </p:grpSpPr>
        <p:pic>
          <p:nvPicPr>
            <p:cNvPr id="24" name="Object 23"/>
            <p:cNvPicPr>
              <a:picLocks noChangeAspect="1"/>
            </p:cNvPicPr>
            <p:nvPr/>
          </p:nvPicPr>
          <p:blipFill>
            <a:blip r:embed="rId6" cstate="print"/>
            <a:stretch>
              <a:fillRect/>
            </a:stretch>
          </p:blipFill>
          <p:spPr>
            <a:xfrm>
              <a:off x="2256869" y="3694606"/>
              <a:ext cx="4398722" cy="1507592"/>
            </a:xfrm>
            <a:prstGeom prst="rect">
              <a:avLst/>
            </a:prstGeom>
          </p:spPr>
        </p:pic>
      </p:grpSp>
      <p:sp>
        <p:nvSpPr>
          <p:cNvPr id="26" name="Object 26"/>
          <p:cNvSpPr txBox="1"/>
          <p:nvPr/>
        </p:nvSpPr>
        <p:spPr>
          <a:xfrm>
            <a:off x="8707622" y="2978360"/>
            <a:ext cx="4658706" cy="1200329"/>
          </a:xfrm>
          <a:prstGeom prst="rect">
            <a:avLst/>
          </a:prstGeom>
          <a:noFill/>
        </p:spPr>
        <p:txBody>
          <a:bodyPr wrap="square" lIns="91440" tIns="45720" rIns="91440" bIns="45720" rtlCol="0" anchor="t">
            <a:spAutoFit/>
          </a:bodyPr>
          <a:lstStyle/>
          <a:p>
            <a:pPr algn="l"/>
            <a:r>
              <a:rPr lang="ko-KR" altLang="en-US" dirty="0">
                <a:latin typeface="에스코어 드림 3 Light" panose="020B0303030302020204" pitchFamily="34" charset="-127"/>
                <a:ea typeface="에스코어 드림 3 Light" panose="020B0303030302020204" pitchFamily="34" charset="-127"/>
              </a:rPr>
              <a:t>㈜</a:t>
            </a:r>
            <a:r>
              <a:rPr lang="ko-KR" altLang="en-US" dirty="0" err="1">
                <a:latin typeface="에스코어 드림 3 Light" panose="020B0303030302020204" pitchFamily="34" charset="-127"/>
                <a:ea typeface="에스코어 드림 3 Light" panose="020B0303030302020204" pitchFamily="34" charset="-127"/>
              </a:rPr>
              <a:t>눌러쿡은</a:t>
            </a:r>
            <a:r>
              <a:rPr lang="ko-KR" altLang="en-US" dirty="0">
                <a:latin typeface="에스코어 드림 3 Light" panose="020B0303030302020204" pitchFamily="34" charset="-127"/>
                <a:ea typeface="에스코어 드림 3 Light" panose="020B0303030302020204" pitchFamily="34" charset="-127"/>
              </a:rPr>
              <a:t> 한국의 </a:t>
            </a:r>
            <a:r>
              <a:rPr lang="ko-KR" altLang="en-US" dirty="0" err="1">
                <a:latin typeface="에스코어 드림 3 Light" panose="020B0303030302020204" pitchFamily="34" charset="-127"/>
                <a:ea typeface="에스코어 드림 3 Light" panose="020B0303030302020204" pitchFamily="34" charset="-127"/>
              </a:rPr>
              <a:t>푸드테크</a:t>
            </a:r>
            <a:r>
              <a:rPr lang="ko-KR" altLang="en-US" dirty="0">
                <a:latin typeface="에스코어 드림 3 Light" panose="020B0303030302020204" pitchFamily="34" charset="-127"/>
                <a:ea typeface="에스코어 드림 3 Light" panose="020B0303030302020204" pitchFamily="34" charset="-127"/>
              </a:rPr>
              <a:t> 환경에 적합한 출장 요리사 플랫폼을 개발 및 운영하여</a:t>
            </a:r>
            <a:r>
              <a:rPr lang="en-US" altLang="ko-KR" dirty="0">
                <a:latin typeface="에스코어 드림 3 Light" panose="020B0303030302020204" pitchFamily="34" charset="-127"/>
                <a:ea typeface="에스코어 드림 3 Light" panose="020B0303030302020204" pitchFamily="34" charset="-127"/>
              </a:rPr>
              <a:t>, </a:t>
            </a:r>
          </a:p>
          <a:p>
            <a:pPr algn="l"/>
            <a:r>
              <a:rPr lang="ko-KR" altLang="en-US" dirty="0">
                <a:latin typeface="에스코어 드림 3 Light" panose="020B0303030302020204" pitchFamily="34" charset="-127"/>
                <a:ea typeface="에스코어 드림 3 Light" panose="020B0303030302020204" pitchFamily="34" charset="-127"/>
              </a:rPr>
              <a:t>한국 </a:t>
            </a:r>
            <a:r>
              <a:rPr lang="ko-KR" altLang="en-US" dirty="0" err="1">
                <a:latin typeface="에스코어 드림 3 Light" panose="020B0303030302020204" pitchFamily="34" charset="-127"/>
                <a:ea typeface="에스코어 드림 3 Light" panose="020B0303030302020204" pitchFamily="34" charset="-127"/>
              </a:rPr>
              <a:t>푸드테크</a:t>
            </a:r>
            <a:r>
              <a:rPr lang="ko-KR" altLang="en-US" dirty="0">
                <a:latin typeface="에스코어 드림 3 Light" panose="020B0303030302020204" pitchFamily="34" charset="-127"/>
                <a:ea typeface="에스코어 드림 3 Light" panose="020B0303030302020204" pitchFamily="34" charset="-127"/>
              </a:rPr>
              <a:t> 시장을 선도하고자 설립한 </a:t>
            </a:r>
            <a:r>
              <a:rPr lang="en-US" dirty="0">
                <a:latin typeface="에스코어 드림 3 Light" panose="020B0303030302020204" pitchFamily="34" charset="-127"/>
                <a:ea typeface="에스코어 드림 3 Light" panose="020B0303030302020204" pitchFamily="34" charset="-127"/>
              </a:rPr>
              <a:t>Business </a:t>
            </a:r>
            <a:r>
              <a:rPr lang="en-US" altLang="ko-KR" dirty="0">
                <a:latin typeface="에스코어 드림 3 Light" panose="020B0303030302020204" pitchFamily="34" charset="-127"/>
                <a:ea typeface="에스코어 드림 3 Light" panose="020B0303030302020204" pitchFamily="34" charset="-127"/>
              </a:rPr>
              <a:t>cook Media Marketing Group</a:t>
            </a:r>
            <a:r>
              <a:rPr lang="ko-KR" altLang="en-US" dirty="0">
                <a:latin typeface="에스코어 드림 3 Light" panose="020B0303030302020204" pitchFamily="34" charset="-127"/>
                <a:ea typeface="에스코어 드림 3 Light" panose="020B0303030302020204" pitchFamily="34" charset="-127"/>
              </a:rPr>
              <a:t>임</a:t>
            </a:r>
            <a:endParaRPr lang="en-US" dirty="0">
              <a:latin typeface="에스코어 드림 3 Light" panose="020B0303030302020204" pitchFamily="34" charset="-127"/>
              <a:ea typeface="에스코어 드림 3 Light" panose="020B0303030302020204" pitchFamily="34" charset="-127"/>
            </a:endParaRPr>
          </a:p>
        </p:txBody>
      </p:sp>
      <p:sp>
        <p:nvSpPr>
          <p:cNvPr id="27" name="Object 27"/>
          <p:cNvSpPr txBox="1"/>
          <p:nvPr/>
        </p:nvSpPr>
        <p:spPr>
          <a:xfrm>
            <a:off x="2858337" y="3225916"/>
            <a:ext cx="3212502" cy="830997"/>
          </a:xfrm>
          <a:prstGeom prst="rect">
            <a:avLst/>
          </a:prstGeom>
          <a:noFill/>
        </p:spPr>
        <p:txBody>
          <a:bodyPr wrap="square" lIns="91440" tIns="45720" rIns="91440" bIns="45720" rtlCol="0" anchor="t">
            <a:spAutoFit/>
          </a:bodyPr>
          <a:lstStyle/>
          <a:p>
            <a:pPr algn="ctr"/>
            <a:r>
              <a:rPr lang="ko-KR" altLang="en-US" sz="2400" dirty="0" err="1">
                <a:latin typeface="에스코어 드림 5 Medium" panose="020B0503030302020204" pitchFamily="34" charset="-127"/>
                <a:ea typeface="에스코어 드림 5 Medium" panose="020B0503030302020204" pitchFamily="34" charset="-127"/>
              </a:rPr>
              <a:t>푸트테크</a:t>
            </a:r>
            <a:r>
              <a:rPr lang="ko-KR" altLang="en-US" sz="2400" dirty="0">
                <a:latin typeface="에스코어 드림 5 Medium" panose="020B0503030302020204" pitchFamily="34" charset="-127"/>
                <a:ea typeface="에스코어 드림 5 Medium" panose="020B0503030302020204" pitchFamily="34" charset="-127"/>
              </a:rPr>
              <a:t> 시장 </a:t>
            </a:r>
            <a:endParaRPr lang="en-US" altLang="ko-KR" sz="2400" dirty="0">
              <a:latin typeface="에스코어 드림 5 Medium" panose="020B0503030302020204" pitchFamily="34" charset="-127"/>
              <a:ea typeface="에스코어 드림 5 Medium" panose="020B0503030302020204" pitchFamily="34" charset="-127"/>
              <a:cs typeface="Calibri"/>
            </a:endParaRPr>
          </a:p>
          <a:p>
            <a:pPr algn="ctr"/>
            <a:r>
              <a:rPr lang="ko-KR" altLang="en-US" sz="2400" dirty="0">
                <a:latin typeface="에스코어 드림 5 Medium" panose="020B0503030302020204" pitchFamily="34" charset="-127"/>
                <a:ea typeface="에스코어 드림 5 Medium" panose="020B0503030302020204" pitchFamily="34" charset="-127"/>
              </a:rPr>
              <a:t>플랫폼 개발 및 운영</a:t>
            </a:r>
            <a:endParaRPr lang="en-US" sz="2400" dirty="0">
              <a:latin typeface="에스코어 드림 5 Medium" panose="020B0503030302020204" pitchFamily="34" charset="-127"/>
              <a:ea typeface="에스코어 드림 5 Medium" panose="020B0503030302020204" pitchFamily="34" charset="-127"/>
              <a:cs typeface="Calibri"/>
            </a:endParaRPr>
          </a:p>
        </p:txBody>
      </p:sp>
      <p:grpSp>
        <p:nvGrpSpPr>
          <p:cNvPr id="1007" name="그룹 1007"/>
          <p:cNvGrpSpPr/>
          <p:nvPr/>
        </p:nvGrpSpPr>
        <p:grpSpPr>
          <a:xfrm>
            <a:off x="2055220" y="4966084"/>
            <a:ext cx="4984509" cy="1907642"/>
            <a:chOff x="2256869" y="5751501"/>
            <a:chExt cx="4398722" cy="1507592"/>
          </a:xfrm>
        </p:grpSpPr>
        <p:pic>
          <p:nvPicPr>
            <p:cNvPr id="29" name="Object 28"/>
            <p:cNvPicPr>
              <a:picLocks noChangeAspect="1"/>
            </p:cNvPicPr>
            <p:nvPr/>
          </p:nvPicPr>
          <p:blipFill>
            <a:blip r:embed="rId6" cstate="print"/>
            <a:stretch>
              <a:fillRect/>
            </a:stretch>
          </p:blipFill>
          <p:spPr>
            <a:xfrm>
              <a:off x="2256869" y="5751501"/>
              <a:ext cx="4398722" cy="1507592"/>
            </a:xfrm>
            <a:prstGeom prst="rect">
              <a:avLst/>
            </a:prstGeom>
          </p:spPr>
        </p:pic>
      </p:grpSp>
      <p:sp>
        <p:nvSpPr>
          <p:cNvPr id="31" name="Object 31"/>
          <p:cNvSpPr txBox="1"/>
          <p:nvPr/>
        </p:nvSpPr>
        <p:spPr>
          <a:xfrm>
            <a:off x="8986721" y="5209883"/>
            <a:ext cx="4658705" cy="1477328"/>
          </a:xfrm>
          <a:prstGeom prst="rect">
            <a:avLst/>
          </a:prstGeom>
          <a:noFill/>
        </p:spPr>
        <p:txBody>
          <a:bodyPr wrap="square" rtlCol="0" anchor="t">
            <a:spAutoFit/>
          </a:bodyPr>
          <a:lstStyle/>
          <a:p>
            <a:pPr algn="l"/>
            <a:r>
              <a:rPr lang="ko-KR" altLang="en-US" dirty="0">
                <a:latin typeface="에스코어 드림 3 Light" panose="020B0303030302020204" pitchFamily="34" charset="-127"/>
                <a:ea typeface="에스코어 드림 3 Light" panose="020B0303030302020204" pitchFamily="34" charset="-127"/>
              </a:rPr>
              <a:t>출장요리사 플랫폼을  개발 및 운영하여 요리사</a:t>
            </a:r>
            <a:r>
              <a:rPr lang="en-US" altLang="ko-KR" dirty="0">
                <a:latin typeface="에스코어 드림 3 Light" panose="020B0303030302020204" pitchFamily="34" charset="-127"/>
                <a:ea typeface="에스코어 드림 3 Light" panose="020B0303030302020204" pitchFamily="34" charset="-127"/>
              </a:rPr>
              <a:t>, </a:t>
            </a:r>
            <a:r>
              <a:rPr lang="ko-KR" altLang="en-US" dirty="0">
                <a:latin typeface="에스코어 드림 3 Light" panose="020B0303030302020204" pitchFamily="34" charset="-127"/>
                <a:ea typeface="에스코어 드림 3 Light" panose="020B0303030302020204" pitchFamily="34" charset="-127"/>
              </a:rPr>
              <a:t>소비자</a:t>
            </a:r>
            <a:r>
              <a:rPr lang="en-US" altLang="ko-KR" dirty="0">
                <a:latin typeface="에스코어 드림 3 Light" panose="020B0303030302020204" pitchFamily="34" charset="-127"/>
                <a:ea typeface="에스코어 드림 3 Light" panose="020B0303030302020204" pitchFamily="34" charset="-127"/>
              </a:rPr>
              <a:t>, </a:t>
            </a:r>
            <a:r>
              <a:rPr lang="ko-KR" altLang="en-US" dirty="0">
                <a:latin typeface="에스코어 드림 3 Light" panose="020B0303030302020204" pitchFamily="34" charset="-127"/>
                <a:ea typeface="에스코어 드림 3 Light" panose="020B0303030302020204" pitchFamily="34" charset="-127"/>
              </a:rPr>
              <a:t>소매업의 연계에서 발생하는 수수료와 광고홍보를 통한 수익창출을 하고 다양한 파생되는 서비스를 개발하여 국내 최고의 </a:t>
            </a:r>
            <a:r>
              <a:rPr lang="ko-KR" altLang="en-US" dirty="0" err="1">
                <a:latin typeface="에스코어 드림 3 Light" panose="020B0303030302020204" pitchFamily="34" charset="-127"/>
                <a:ea typeface="에스코어 드림 3 Light" panose="020B0303030302020204" pitchFamily="34" charset="-127"/>
              </a:rPr>
              <a:t>푸드테크</a:t>
            </a:r>
            <a:r>
              <a:rPr lang="ko-KR" altLang="en-US" dirty="0">
                <a:latin typeface="에스코어 드림 3 Light" panose="020B0303030302020204" pitchFamily="34" charset="-127"/>
                <a:ea typeface="에스코어 드림 3 Light" panose="020B0303030302020204" pitchFamily="34" charset="-127"/>
              </a:rPr>
              <a:t> 기업으로 성장하고자 함</a:t>
            </a:r>
          </a:p>
        </p:txBody>
      </p:sp>
      <p:grpSp>
        <p:nvGrpSpPr>
          <p:cNvPr id="1008" name="그룹 1008"/>
          <p:cNvGrpSpPr/>
          <p:nvPr/>
        </p:nvGrpSpPr>
        <p:grpSpPr>
          <a:xfrm>
            <a:off x="2071555" y="7202872"/>
            <a:ext cx="4970222" cy="1950504"/>
            <a:chOff x="2256869" y="7808396"/>
            <a:chExt cx="4398722" cy="1507592"/>
          </a:xfrm>
        </p:grpSpPr>
        <p:pic>
          <p:nvPicPr>
            <p:cNvPr id="34" name="Object 33"/>
            <p:cNvPicPr>
              <a:picLocks noChangeAspect="1"/>
            </p:cNvPicPr>
            <p:nvPr/>
          </p:nvPicPr>
          <p:blipFill>
            <a:blip r:embed="rId6" cstate="print"/>
            <a:stretch>
              <a:fillRect/>
            </a:stretch>
          </p:blipFill>
          <p:spPr>
            <a:xfrm>
              <a:off x="2256869" y="7808396"/>
              <a:ext cx="4398722" cy="1507592"/>
            </a:xfrm>
            <a:prstGeom prst="rect">
              <a:avLst/>
            </a:prstGeom>
          </p:spPr>
        </p:pic>
      </p:grpSp>
      <p:grpSp>
        <p:nvGrpSpPr>
          <p:cNvPr id="1009" name="그룹 1009"/>
          <p:cNvGrpSpPr/>
          <p:nvPr/>
        </p:nvGrpSpPr>
        <p:grpSpPr>
          <a:xfrm>
            <a:off x="4175164" y="6751844"/>
            <a:ext cx="351708" cy="354852"/>
            <a:chOff x="4360478" y="7357368"/>
            <a:chExt cx="351708" cy="354852"/>
          </a:xfrm>
        </p:grpSpPr>
        <p:pic>
          <p:nvPicPr>
            <p:cNvPr id="39" name="Object 38"/>
            <p:cNvPicPr>
              <a:picLocks noChangeAspect="1"/>
            </p:cNvPicPr>
            <p:nvPr/>
          </p:nvPicPr>
          <p:blipFill>
            <a:blip r:embed="rId5" cstate="print"/>
            <a:stretch>
              <a:fillRect/>
            </a:stretch>
          </p:blipFill>
          <p:spPr>
            <a:xfrm>
              <a:off x="4360478" y="7357368"/>
              <a:ext cx="351708" cy="354852"/>
            </a:xfrm>
            <a:prstGeom prst="rect">
              <a:avLst/>
            </a:prstGeom>
          </p:spPr>
        </p:pic>
      </p:grpSp>
      <p:grpSp>
        <p:nvGrpSpPr>
          <p:cNvPr id="1010" name="그룹 1010"/>
          <p:cNvGrpSpPr/>
          <p:nvPr/>
        </p:nvGrpSpPr>
        <p:grpSpPr>
          <a:xfrm>
            <a:off x="7706956" y="5642666"/>
            <a:ext cx="395700" cy="611762"/>
            <a:chOff x="7249756" y="5642666"/>
            <a:chExt cx="395700" cy="611762"/>
          </a:xfrm>
        </p:grpSpPr>
        <p:pic>
          <p:nvPicPr>
            <p:cNvPr id="42" name="Object 41"/>
            <p:cNvPicPr>
              <a:picLocks noChangeAspect="1"/>
            </p:cNvPicPr>
            <p:nvPr/>
          </p:nvPicPr>
          <p:blipFill>
            <a:blip r:embed="rId7" cstate="print"/>
            <a:stretch>
              <a:fillRect/>
            </a:stretch>
          </p:blipFill>
          <p:spPr>
            <a:xfrm>
              <a:off x="7249756" y="5642666"/>
              <a:ext cx="395700" cy="611762"/>
            </a:xfrm>
            <a:prstGeom prst="rect">
              <a:avLst/>
            </a:prstGeom>
          </p:spPr>
        </p:pic>
      </p:grpSp>
      <p:grpSp>
        <p:nvGrpSpPr>
          <p:cNvPr id="1011" name="그룹 1011"/>
          <p:cNvGrpSpPr/>
          <p:nvPr/>
        </p:nvGrpSpPr>
        <p:grpSpPr>
          <a:xfrm>
            <a:off x="1452237" y="3043966"/>
            <a:ext cx="1210062" cy="1210062"/>
            <a:chOff x="1651838" y="3863802"/>
            <a:chExt cx="1210062" cy="1210062"/>
          </a:xfrm>
        </p:grpSpPr>
        <p:pic>
          <p:nvPicPr>
            <p:cNvPr id="45" name="Object 44"/>
            <p:cNvPicPr>
              <a:picLocks noChangeAspect="1"/>
            </p:cNvPicPr>
            <p:nvPr/>
          </p:nvPicPr>
          <p:blipFill>
            <a:blip r:embed="rId8" cstate="print"/>
            <a:stretch>
              <a:fillRect/>
            </a:stretch>
          </p:blipFill>
          <p:spPr>
            <a:xfrm>
              <a:off x="1651838" y="3863802"/>
              <a:ext cx="1210062" cy="1210062"/>
            </a:xfrm>
            <a:prstGeom prst="rect">
              <a:avLst/>
            </a:prstGeom>
          </p:spPr>
        </p:pic>
      </p:grpSp>
      <p:grpSp>
        <p:nvGrpSpPr>
          <p:cNvPr id="1012" name="그룹 1012"/>
          <p:cNvGrpSpPr/>
          <p:nvPr/>
        </p:nvGrpSpPr>
        <p:grpSpPr>
          <a:xfrm>
            <a:off x="1466524" y="5241315"/>
            <a:ext cx="1210062" cy="1210062"/>
            <a:chOff x="1651838" y="5846839"/>
            <a:chExt cx="1210062" cy="1210062"/>
          </a:xfrm>
        </p:grpSpPr>
        <p:pic>
          <p:nvPicPr>
            <p:cNvPr id="48" name="Object 47"/>
            <p:cNvPicPr>
              <a:picLocks noChangeAspect="1"/>
            </p:cNvPicPr>
            <p:nvPr/>
          </p:nvPicPr>
          <p:blipFill>
            <a:blip r:embed="rId8" cstate="print"/>
            <a:stretch>
              <a:fillRect/>
            </a:stretch>
          </p:blipFill>
          <p:spPr>
            <a:xfrm>
              <a:off x="1651838" y="5846839"/>
              <a:ext cx="1210062" cy="1210062"/>
            </a:xfrm>
            <a:prstGeom prst="rect">
              <a:avLst/>
            </a:prstGeom>
          </p:spPr>
        </p:pic>
      </p:grpSp>
      <p:grpSp>
        <p:nvGrpSpPr>
          <p:cNvPr id="1013" name="그룹 1013"/>
          <p:cNvGrpSpPr/>
          <p:nvPr/>
        </p:nvGrpSpPr>
        <p:grpSpPr>
          <a:xfrm>
            <a:off x="1466524" y="7342360"/>
            <a:ext cx="1210062" cy="1210062"/>
            <a:chOff x="1651838" y="7947884"/>
            <a:chExt cx="1210062" cy="1210062"/>
          </a:xfrm>
        </p:grpSpPr>
        <p:pic>
          <p:nvPicPr>
            <p:cNvPr id="51" name="Object 50"/>
            <p:cNvPicPr>
              <a:picLocks noChangeAspect="1"/>
            </p:cNvPicPr>
            <p:nvPr/>
          </p:nvPicPr>
          <p:blipFill>
            <a:blip r:embed="rId8" cstate="print"/>
            <a:stretch>
              <a:fillRect/>
            </a:stretch>
          </p:blipFill>
          <p:spPr>
            <a:xfrm>
              <a:off x="1651838" y="7947884"/>
              <a:ext cx="1210062" cy="1210062"/>
            </a:xfrm>
            <a:prstGeom prst="rect">
              <a:avLst/>
            </a:prstGeom>
          </p:spPr>
        </p:pic>
      </p:grpSp>
      <p:grpSp>
        <p:nvGrpSpPr>
          <p:cNvPr id="1015" name="그룹 1015"/>
          <p:cNvGrpSpPr/>
          <p:nvPr/>
        </p:nvGrpSpPr>
        <p:grpSpPr>
          <a:xfrm>
            <a:off x="1693201" y="7553681"/>
            <a:ext cx="756708" cy="756708"/>
            <a:chOff x="1878515" y="8159205"/>
            <a:chExt cx="756708" cy="756708"/>
          </a:xfrm>
        </p:grpSpPr>
        <p:pic>
          <p:nvPicPr>
            <p:cNvPr id="57" name="Object 56"/>
            <p:cNvPicPr>
              <a:picLocks noChangeAspect="1"/>
            </p:cNvPicPr>
            <p:nvPr/>
          </p:nvPicPr>
          <p:blipFill>
            <a:blip r:embed="rId9" cstate="print"/>
            <a:stretch>
              <a:fillRect/>
            </a:stretch>
          </p:blipFill>
          <p:spPr>
            <a:xfrm>
              <a:off x="1878515" y="8159205"/>
              <a:ext cx="756708" cy="756708"/>
            </a:xfrm>
            <a:prstGeom prst="rect">
              <a:avLst/>
            </a:prstGeom>
          </p:spPr>
        </p:pic>
      </p:grpSp>
      <p:grpSp>
        <p:nvGrpSpPr>
          <p:cNvPr id="1016" name="그룹 1016"/>
          <p:cNvGrpSpPr/>
          <p:nvPr/>
        </p:nvGrpSpPr>
        <p:grpSpPr>
          <a:xfrm>
            <a:off x="1699285" y="3238208"/>
            <a:ext cx="626147" cy="680635"/>
            <a:chOff x="1927461" y="4115194"/>
            <a:chExt cx="626147" cy="680635"/>
          </a:xfrm>
        </p:grpSpPr>
        <p:pic>
          <p:nvPicPr>
            <p:cNvPr id="60" name="Object 59"/>
            <p:cNvPicPr>
              <a:picLocks noChangeAspect="1"/>
            </p:cNvPicPr>
            <p:nvPr/>
          </p:nvPicPr>
          <p:blipFill>
            <a:blip r:embed="rId10" cstate="print"/>
            <a:stretch>
              <a:fillRect/>
            </a:stretch>
          </p:blipFill>
          <p:spPr>
            <a:xfrm>
              <a:off x="1927461" y="4115194"/>
              <a:ext cx="626147" cy="680635"/>
            </a:xfrm>
            <a:prstGeom prst="rect">
              <a:avLst/>
            </a:prstGeom>
          </p:spPr>
        </p:pic>
      </p:grpSp>
      <p:grpSp>
        <p:nvGrpSpPr>
          <p:cNvPr id="1017" name="그룹 1017"/>
          <p:cNvGrpSpPr/>
          <p:nvPr/>
        </p:nvGrpSpPr>
        <p:grpSpPr>
          <a:xfrm>
            <a:off x="1130151" y="753166"/>
            <a:ext cx="6594715" cy="776844"/>
            <a:chOff x="3312527" y="2741490"/>
            <a:chExt cx="2287405" cy="441397"/>
          </a:xfrm>
        </p:grpSpPr>
        <p:pic>
          <p:nvPicPr>
            <p:cNvPr id="63" name="Object 62"/>
            <p:cNvPicPr>
              <a:picLocks noChangeAspect="1"/>
            </p:cNvPicPr>
            <p:nvPr/>
          </p:nvPicPr>
          <p:blipFill>
            <a:blip r:embed="rId11" cstate="print"/>
            <a:stretch>
              <a:fillRect/>
            </a:stretch>
          </p:blipFill>
          <p:spPr>
            <a:xfrm>
              <a:off x="3312527" y="2741490"/>
              <a:ext cx="2287405" cy="441397"/>
            </a:xfrm>
            <a:prstGeom prst="rect">
              <a:avLst/>
            </a:prstGeom>
          </p:spPr>
        </p:pic>
      </p:grpSp>
      <p:sp>
        <p:nvSpPr>
          <p:cNvPr id="67" name="Object 67"/>
          <p:cNvSpPr txBox="1"/>
          <p:nvPr/>
        </p:nvSpPr>
        <p:spPr>
          <a:xfrm>
            <a:off x="0" y="787455"/>
            <a:ext cx="8855015" cy="707886"/>
          </a:xfrm>
          <a:prstGeom prst="rect">
            <a:avLst/>
          </a:prstGeom>
          <a:noFill/>
        </p:spPr>
        <p:txBody>
          <a:bodyPr wrap="square" lIns="91440" tIns="45720" rIns="91440" bIns="45720" rtlCol="0" anchor="ctr">
            <a:spAutoFit/>
          </a:bodyPr>
          <a:lstStyle/>
          <a:p>
            <a:pPr algn="ctr"/>
            <a:r>
              <a:rPr lang="ko-KR" altLang="en-US" sz="4000" dirty="0" err="1">
                <a:solidFill>
                  <a:srgbClr val="3A3A3A"/>
                </a:solidFill>
                <a:latin typeface="KoPub돋움체 Bold" panose="02020603020101020101" pitchFamily="18" charset="-127"/>
                <a:ea typeface="KoPub돋움체 Bold" panose="02020603020101020101" pitchFamily="18" charset="-127"/>
              </a:rPr>
              <a:t>Executive</a:t>
            </a:r>
            <a:r>
              <a:rPr lang="ko-KR" altLang="en-US" sz="4000" dirty="0">
                <a:solidFill>
                  <a:srgbClr val="3A3A3A"/>
                </a:solidFill>
                <a:latin typeface="KoPub돋움체 Bold" panose="02020603020101020101" pitchFamily="18" charset="-127"/>
                <a:ea typeface="KoPub돋움체 Bold" panose="02020603020101020101" pitchFamily="18" charset="-127"/>
              </a:rPr>
              <a:t> </a:t>
            </a:r>
            <a:r>
              <a:rPr lang="ko-KR" altLang="en-US" sz="4000" dirty="0" err="1">
                <a:solidFill>
                  <a:srgbClr val="3A3A3A"/>
                </a:solidFill>
                <a:latin typeface="KoPub돋움체 Bold" panose="02020603020101020101" pitchFamily="18" charset="-127"/>
                <a:ea typeface="KoPub돋움체 Bold" panose="02020603020101020101" pitchFamily="18" charset="-127"/>
              </a:rPr>
              <a:t>Summary</a:t>
            </a:r>
            <a:endParaRPr lang="en-US" altLang="ko-KR" sz="4000" dirty="0">
              <a:solidFill>
                <a:srgbClr val="3A3A3A"/>
              </a:solidFill>
              <a:latin typeface="KoPub돋움체 Bold" panose="02020603020101020101" pitchFamily="18" charset="-127"/>
              <a:ea typeface="KoPub돋움체 Bold" panose="02020603020101020101" pitchFamily="18" charset="-127"/>
            </a:endParaRPr>
          </a:p>
        </p:txBody>
      </p:sp>
      <p:grpSp>
        <p:nvGrpSpPr>
          <p:cNvPr id="1018" name="그룹 1018"/>
          <p:cNvGrpSpPr/>
          <p:nvPr/>
        </p:nvGrpSpPr>
        <p:grpSpPr>
          <a:xfrm>
            <a:off x="8101037" y="5642666"/>
            <a:ext cx="395700" cy="611762"/>
            <a:chOff x="7543824" y="5642666"/>
            <a:chExt cx="395700" cy="611762"/>
          </a:xfrm>
        </p:grpSpPr>
        <p:pic>
          <p:nvPicPr>
            <p:cNvPr id="69" name="Object 68"/>
            <p:cNvPicPr>
              <a:picLocks noChangeAspect="1"/>
            </p:cNvPicPr>
            <p:nvPr/>
          </p:nvPicPr>
          <p:blipFill>
            <a:blip r:embed="rId7" cstate="print"/>
            <a:stretch>
              <a:fillRect/>
            </a:stretch>
          </p:blipFill>
          <p:spPr>
            <a:xfrm>
              <a:off x="7543824" y="5642666"/>
              <a:ext cx="395700" cy="611762"/>
            </a:xfrm>
            <a:prstGeom prst="rect">
              <a:avLst/>
            </a:prstGeom>
          </p:spPr>
        </p:pic>
      </p:grpSp>
      <p:sp>
        <p:nvSpPr>
          <p:cNvPr id="2" name="Object 26">
            <a:extLst>
              <a:ext uri="{FF2B5EF4-FFF2-40B4-BE49-F238E27FC236}">
                <a16:creationId xmlns:a16="http://schemas.microsoft.com/office/drawing/2014/main" id="{DFC430E8-F6B6-D3D1-95DF-562547617A92}"/>
              </a:ext>
            </a:extLst>
          </p:cNvPr>
          <p:cNvSpPr txBox="1"/>
          <p:nvPr/>
        </p:nvSpPr>
        <p:spPr>
          <a:xfrm>
            <a:off x="8707622" y="7687057"/>
            <a:ext cx="4628442" cy="1477328"/>
          </a:xfrm>
          <a:prstGeom prst="rect">
            <a:avLst/>
          </a:prstGeom>
          <a:noFill/>
        </p:spPr>
        <p:txBody>
          <a:bodyPr wrap="square" lIns="91440" tIns="45720" rIns="91440" bIns="45720" rtlCol="0" anchor="t">
            <a:spAutoFit/>
          </a:bodyPr>
          <a:lstStyle/>
          <a:p>
            <a:r>
              <a:rPr lang="ko-KR" altLang="en-US" dirty="0">
                <a:latin typeface="에스코어 드림 3 Light" panose="020B0303030302020204" pitchFamily="34" charset="-127"/>
                <a:ea typeface="에스코어 드림 3 Light" panose="020B0303030302020204" pitchFamily="34" charset="-127"/>
              </a:rPr>
              <a:t>음식을 더욱 질 좋고 미래 환경까지 생각하여 단순 배달에 익숙한 소비자들로 하여금 출장 요리사를 통한 요리를 </a:t>
            </a:r>
            <a:r>
              <a:rPr lang="ko-KR" altLang="en-US" dirty="0" err="1">
                <a:latin typeface="에스코어 드림 3 Light" panose="020B0303030302020204" pitchFamily="34" charset="-127"/>
                <a:ea typeface="에스코어 드림 3 Light" panose="020B0303030302020204" pitchFamily="34" charset="-127"/>
              </a:rPr>
              <a:t>먹는것이</a:t>
            </a:r>
            <a:r>
              <a:rPr lang="ko-KR" altLang="en-US" dirty="0">
                <a:latin typeface="에스코어 드림 3 Light" panose="020B0303030302020204" pitchFamily="34" charset="-127"/>
                <a:ea typeface="에스코어 드림 3 Light" panose="020B0303030302020204" pitchFamily="34" charset="-127"/>
              </a:rPr>
              <a:t> 익숙한 문화로 정착할 수 있도록 함</a:t>
            </a:r>
          </a:p>
          <a:p>
            <a:endParaRPr lang="ko-KR" altLang="en-US" dirty="0">
              <a:latin typeface="에스코어 드림 3 Light" panose="020B0303030302020204" pitchFamily="34" charset="-127"/>
              <a:ea typeface="에스코어 드림 3 Light" panose="020B0303030302020204" pitchFamily="34" charset="-127"/>
            </a:endParaRPr>
          </a:p>
        </p:txBody>
      </p:sp>
      <p:sp>
        <p:nvSpPr>
          <p:cNvPr id="4" name="Object 27">
            <a:extLst>
              <a:ext uri="{FF2B5EF4-FFF2-40B4-BE49-F238E27FC236}">
                <a16:creationId xmlns:a16="http://schemas.microsoft.com/office/drawing/2014/main" id="{D098B787-36A3-3166-86BB-E1DD6034B881}"/>
              </a:ext>
            </a:extLst>
          </p:cNvPr>
          <p:cNvSpPr txBox="1"/>
          <p:nvPr/>
        </p:nvSpPr>
        <p:spPr>
          <a:xfrm>
            <a:off x="2952780" y="5555682"/>
            <a:ext cx="3036316" cy="830997"/>
          </a:xfrm>
          <a:prstGeom prst="rect">
            <a:avLst/>
          </a:prstGeom>
          <a:noFill/>
        </p:spPr>
        <p:txBody>
          <a:bodyPr wrap="square" lIns="91440" tIns="45720" rIns="91440" bIns="45720" rtlCol="0" anchor="t">
            <a:spAutoFit/>
          </a:bodyPr>
          <a:lstStyle/>
          <a:p>
            <a:pPr algn="ctr"/>
            <a:r>
              <a:rPr lang="ko-KR" altLang="en-US" sz="2400" dirty="0">
                <a:latin typeface="에스코어 드림 5 Medium" panose="020B0503030302020204" pitchFamily="34" charset="-127"/>
                <a:ea typeface="에스코어 드림 5 Medium" panose="020B0503030302020204" pitchFamily="34" charset="-127"/>
              </a:rPr>
              <a:t>다양한 수익구조를 이용한 수익 창출</a:t>
            </a:r>
          </a:p>
        </p:txBody>
      </p:sp>
      <p:sp>
        <p:nvSpPr>
          <p:cNvPr id="5" name="Object 27">
            <a:extLst>
              <a:ext uri="{FF2B5EF4-FFF2-40B4-BE49-F238E27FC236}">
                <a16:creationId xmlns:a16="http://schemas.microsoft.com/office/drawing/2014/main" id="{36AFE273-1370-450D-41B3-6210DB266B1F}"/>
              </a:ext>
            </a:extLst>
          </p:cNvPr>
          <p:cNvSpPr txBox="1"/>
          <p:nvPr/>
        </p:nvSpPr>
        <p:spPr>
          <a:xfrm>
            <a:off x="3090892" y="7762625"/>
            <a:ext cx="2673230" cy="830997"/>
          </a:xfrm>
          <a:prstGeom prst="rect">
            <a:avLst/>
          </a:prstGeom>
          <a:noFill/>
        </p:spPr>
        <p:txBody>
          <a:bodyPr wrap="square" lIns="91440" tIns="45720" rIns="91440" bIns="45720" rtlCol="0" anchor="t">
            <a:spAutoFit/>
          </a:bodyPr>
          <a:lstStyle/>
          <a:p>
            <a:pPr algn="ctr"/>
            <a:r>
              <a:rPr lang="ko-KR" altLang="en-US" sz="2400" dirty="0">
                <a:latin typeface="에스코어 드림 5 Medium" panose="020B0503030302020204" pitchFamily="34" charset="-127"/>
                <a:ea typeface="에스코어 드림 5 Medium" panose="020B0503030302020204" pitchFamily="34" charset="-127"/>
              </a:rPr>
              <a:t>新 </a:t>
            </a:r>
            <a:r>
              <a:rPr lang="ko-KR" altLang="en-US" sz="2400" dirty="0" err="1">
                <a:latin typeface="에스코어 드림 5 Medium" panose="020B0503030302020204" pitchFamily="34" charset="-127"/>
                <a:ea typeface="에스코어 드림 5 Medium" panose="020B0503030302020204" pitchFamily="34" charset="-127"/>
              </a:rPr>
              <a:t>푸드테크</a:t>
            </a:r>
            <a:r>
              <a:rPr lang="ko-KR" altLang="en-US" sz="2400" dirty="0">
                <a:latin typeface="에스코어 드림 5 Medium" panose="020B0503030302020204" pitchFamily="34" charset="-127"/>
                <a:ea typeface="에스코어 드림 5 Medium" panose="020B0503030302020204" pitchFamily="34" charset="-127"/>
              </a:rPr>
              <a:t> 시장</a:t>
            </a:r>
          </a:p>
          <a:p>
            <a:pPr algn="ctr"/>
            <a:r>
              <a:rPr lang="ko-KR" altLang="en-US" sz="2400" dirty="0">
                <a:latin typeface="에스코어 드림 5 Medium" panose="020B0503030302020204" pitchFamily="34" charset="-127"/>
                <a:ea typeface="에스코어 드림 5 Medium" panose="020B0503030302020204" pitchFamily="34" charset="-127"/>
              </a:rPr>
              <a:t>형성에 기여 </a:t>
            </a:r>
          </a:p>
        </p:txBody>
      </p:sp>
      <p:pic>
        <p:nvPicPr>
          <p:cNvPr id="9" name="그래픽 8" descr="동전 윤곽선">
            <a:extLst>
              <a:ext uri="{FF2B5EF4-FFF2-40B4-BE49-F238E27FC236}">
                <a16:creationId xmlns:a16="http://schemas.microsoft.com/office/drawing/2014/main" id="{FF7C82A7-5A21-688B-D2C5-343A9F7D013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14355" y="5389146"/>
            <a:ext cx="914400" cy="914400"/>
          </a:xfrm>
          <a:prstGeom prst="rect">
            <a:avLst/>
          </a:prstGeom>
        </p:spPr>
      </p:pic>
    </p:spTree>
    <p:extLst>
      <p:ext uri="{BB962C8B-B14F-4D97-AF65-F5344CB8AC3E}">
        <p14:creationId xmlns:p14="http://schemas.microsoft.com/office/powerpoint/2010/main" val="1055875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5"/>
          <p:cNvGraphicFramePr>
            <a:graphicFrameLocks noGrp="1"/>
          </p:cNvGraphicFramePr>
          <p:nvPr>
            <p:extLst>
              <p:ext uri="{D42A27DB-BD31-4B8C-83A1-F6EECF244321}">
                <p14:modId xmlns:p14="http://schemas.microsoft.com/office/powerpoint/2010/main" val="2600369221"/>
              </p:ext>
            </p:extLst>
          </p:nvPr>
        </p:nvGraphicFramePr>
        <p:xfrm>
          <a:off x="1219261" y="1714500"/>
          <a:ext cx="15849477" cy="5114327"/>
        </p:xfrm>
        <a:graphic>
          <a:graphicData uri="http://schemas.openxmlformats.org/drawingml/2006/table">
            <a:tbl>
              <a:tblPr firstRow="1" bandRow="1">
                <a:tableStyleId>{5C22544A-7EE6-4342-B048-85BDC9FD1C3A}</a:tableStyleId>
              </a:tblPr>
              <a:tblGrid>
                <a:gridCol w="1132781">
                  <a:extLst>
                    <a:ext uri="{9D8B030D-6E8A-4147-A177-3AD203B41FA5}">
                      <a16:colId xmlns:a16="http://schemas.microsoft.com/office/drawing/2014/main" val="20000"/>
                    </a:ext>
                  </a:extLst>
                </a:gridCol>
                <a:gridCol w="848419">
                  <a:extLst>
                    <a:ext uri="{9D8B030D-6E8A-4147-A177-3AD203B41FA5}">
                      <a16:colId xmlns:a16="http://schemas.microsoft.com/office/drawing/2014/main" val="3641838650"/>
                    </a:ext>
                  </a:extLst>
                </a:gridCol>
                <a:gridCol w="1132781">
                  <a:extLst>
                    <a:ext uri="{9D8B030D-6E8A-4147-A177-3AD203B41FA5}">
                      <a16:colId xmlns:a16="http://schemas.microsoft.com/office/drawing/2014/main" val="3630547921"/>
                    </a:ext>
                  </a:extLst>
                </a:gridCol>
                <a:gridCol w="1414441">
                  <a:extLst>
                    <a:ext uri="{9D8B030D-6E8A-4147-A177-3AD203B41FA5}">
                      <a16:colId xmlns:a16="http://schemas.microsoft.com/office/drawing/2014/main" val="20001"/>
                    </a:ext>
                  </a:extLst>
                </a:gridCol>
                <a:gridCol w="2264211">
                  <a:extLst>
                    <a:ext uri="{9D8B030D-6E8A-4147-A177-3AD203B41FA5}">
                      <a16:colId xmlns:a16="http://schemas.microsoft.com/office/drawing/2014/main" val="20002"/>
                    </a:ext>
                  </a:extLst>
                </a:gridCol>
                <a:gridCol w="2264211">
                  <a:extLst>
                    <a:ext uri="{9D8B030D-6E8A-4147-A177-3AD203B41FA5}">
                      <a16:colId xmlns:a16="http://schemas.microsoft.com/office/drawing/2014/main" val="20003"/>
                    </a:ext>
                  </a:extLst>
                </a:gridCol>
                <a:gridCol w="2264211">
                  <a:extLst>
                    <a:ext uri="{9D8B030D-6E8A-4147-A177-3AD203B41FA5}">
                      <a16:colId xmlns:a16="http://schemas.microsoft.com/office/drawing/2014/main" val="20004"/>
                    </a:ext>
                  </a:extLst>
                </a:gridCol>
                <a:gridCol w="2689526">
                  <a:extLst>
                    <a:ext uri="{9D8B030D-6E8A-4147-A177-3AD203B41FA5}">
                      <a16:colId xmlns:a16="http://schemas.microsoft.com/office/drawing/2014/main" val="20005"/>
                    </a:ext>
                  </a:extLst>
                </a:gridCol>
                <a:gridCol w="1838896">
                  <a:extLst>
                    <a:ext uri="{9D8B030D-6E8A-4147-A177-3AD203B41FA5}">
                      <a16:colId xmlns:a16="http://schemas.microsoft.com/office/drawing/2014/main" val="20006"/>
                    </a:ext>
                  </a:extLst>
                </a:gridCol>
              </a:tblGrid>
              <a:tr h="562828">
                <a:tc gridSpan="3">
                  <a:txBody>
                    <a:bodyPr/>
                    <a:lstStyle/>
                    <a:p>
                      <a:pPr algn="ctr"/>
                      <a:r>
                        <a:rPr lang="ko-KR" altLang="en-US" sz="2400">
                          <a:latin typeface="Times New Roman"/>
                          <a:cs typeface="Times New Roman"/>
                        </a:rPr>
                        <a:t>구분</a:t>
                      </a:r>
                      <a:endParaRPr lang="en-US" sz="2400">
                        <a:latin typeface="Times New Roman"/>
                        <a:cs typeface="Times New Roman"/>
                      </a:endParaRPr>
                    </a:p>
                  </a:txBody>
                  <a:tcPr>
                    <a:solidFill>
                      <a:srgbClr val="F8C106"/>
                    </a:solidFill>
                  </a:tcPr>
                </a:tc>
                <a:tc hMerge="1">
                  <a:txBody>
                    <a:bodyPr/>
                    <a:lstStyle/>
                    <a:p>
                      <a:pPr algn="ctr"/>
                      <a:endParaRPr lang="en-US" sz="2400">
                        <a:latin typeface="Times New Roman"/>
                        <a:cs typeface="Times New Roman"/>
                      </a:endParaRPr>
                    </a:p>
                  </a:txBody>
                  <a:tcPr>
                    <a:solidFill>
                      <a:srgbClr val="F8C106"/>
                    </a:solidFill>
                  </a:tcPr>
                </a:tc>
                <a:tc hMerge="1">
                  <a:txBody>
                    <a:bodyPr/>
                    <a:lstStyle/>
                    <a:p>
                      <a:pPr algn="ctr"/>
                      <a:endParaRPr lang="en-US" sz="2400">
                        <a:latin typeface="Times New Roman"/>
                        <a:cs typeface="Times New Roman"/>
                      </a:endParaRPr>
                    </a:p>
                  </a:txBody>
                  <a:tcPr>
                    <a:solidFill>
                      <a:srgbClr val="F8C106"/>
                    </a:solidFill>
                  </a:tcPr>
                </a:tc>
                <a:tc>
                  <a:txBody>
                    <a:bodyPr/>
                    <a:lstStyle/>
                    <a:p>
                      <a:pPr algn="ctr"/>
                      <a:r>
                        <a:rPr lang="en-US" sz="2400" b="0" i="0" err="1">
                          <a:latin typeface="Times New Roman"/>
                          <a:cs typeface="Times New Roman"/>
                        </a:rPr>
                        <a:t>유형</a:t>
                      </a:r>
                      <a:r>
                        <a:rPr lang="en-US" sz="2400" b="0" i="0">
                          <a:latin typeface="Times New Roman"/>
                          <a:cs typeface="Times New Roman"/>
                        </a:rPr>
                        <a:t> A</a:t>
                      </a:r>
                      <a:endParaRPr lang="en-US" sz="2400">
                        <a:latin typeface="Times New Roman"/>
                        <a:cs typeface="Times New Roman"/>
                      </a:endParaRPr>
                    </a:p>
                  </a:txBody>
                  <a:tcPr>
                    <a:solidFill>
                      <a:srgbClr val="F8C106"/>
                    </a:solidFill>
                  </a:tcPr>
                </a:tc>
                <a:tc>
                  <a:txBody>
                    <a:bodyPr/>
                    <a:lstStyle/>
                    <a:p>
                      <a:pPr algn="ctr"/>
                      <a:r>
                        <a:rPr lang="en-US" sz="2400" b="0" i="0">
                          <a:latin typeface="Times New Roman"/>
                          <a:cs typeface="Times New Roman"/>
                        </a:rPr>
                        <a:t>유형 B</a:t>
                      </a:r>
                      <a:endParaRPr lang="en-US" sz="2400">
                        <a:latin typeface="Times New Roman"/>
                        <a:cs typeface="Times New Roman"/>
                      </a:endParaRPr>
                    </a:p>
                  </a:txBody>
                  <a:tcPr>
                    <a:solidFill>
                      <a:srgbClr val="F8C106"/>
                    </a:solidFill>
                  </a:tcPr>
                </a:tc>
                <a:tc>
                  <a:txBody>
                    <a:bodyPr/>
                    <a:lstStyle/>
                    <a:p>
                      <a:pPr algn="ctr"/>
                      <a:r>
                        <a:rPr lang="en-US" sz="2400" b="0" i="0">
                          <a:latin typeface="Times New Roman"/>
                          <a:cs typeface="Times New Roman"/>
                        </a:rPr>
                        <a:t>유형 C</a:t>
                      </a:r>
                      <a:endParaRPr lang="en-US" sz="2400">
                        <a:latin typeface="Times New Roman"/>
                        <a:cs typeface="Times New Roman"/>
                      </a:endParaRPr>
                    </a:p>
                  </a:txBody>
                  <a:tcPr>
                    <a:solidFill>
                      <a:srgbClr val="F8C106"/>
                    </a:solidFill>
                  </a:tcPr>
                </a:tc>
                <a:tc>
                  <a:txBody>
                    <a:bodyPr/>
                    <a:lstStyle/>
                    <a:p>
                      <a:pPr algn="ctr"/>
                      <a:r>
                        <a:rPr lang="en-US" sz="2400" b="0" i="0">
                          <a:latin typeface="Times New Roman"/>
                          <a:cs typeface="Times New Roman"/>
                        </a:rPr>
                        <a:t>유형 E</a:t>
                      </a:r>
                      <a:endParaRPr lang="en-US" sz="2400">
                        <a:latin typeface="Times New Roman"/>
                        <a:cs typeface="Times New Roman"/>
                      </a:endParaRPr>
                    </a:p>
                  </a:txBody>
                  <a:tcPr>
                    <a:solidFill>
                      <a:srgbClr val="F8C106"/>
                    </a:solidFill>
                  </a:tcPr>
                </a:tc>
                <a:tc>
                  <a:txBody>
                    <a:bodyPr/>
                    <a:lstStyle/>
                    <a:p>
                      <a:pPr algn="ctr"/>
                      <a:r>
                        <a:rPr lang="en-US" sz="2400" b="0" i="0">
                          <a:latin typeface="Times New Roman"/>
                          <a:cs typeface="Times New Roman"/>
                        </a:rPr>
                        <a:t>유형 E</a:t>
                      </a:r>
                      <a:endParaRPr lang="en-US" sz="2400">
                        <a:latin typeface="Times New Roman"/>
                        <a:cs typeface="Times New Roman"/>
                      </a:endParaRPr>
                    </a:p>
                  </a:txBody>
                  <a:tcPr>
                    <a:solidFill>
                      <a:srgbClr val="F8C106"/>
                    </a:solidFill>
                  </a:tcPr>
                </a:tc>
                <a:tc>
                  <a:txBody>
                    <a:bodyPr/>
                    <a:lstStyle/>
                    <a:p>
                      <a:pPr algn="ctr"/>
                      <a:r>
                        <a:rPr lang="en-US" sz="2400" b="0" i="0">
                          <a:latin typeface="Times New Roman"/>
                          <a:cs typeface="Times New Roman"/>
                        </a:rPr>
                        <a:t>합계</a:t>
                      </a:r>
                      <a:endParaRPr lang="en-US" sz="2400">
                        <a:latin typeface="Times New Roman"/>
                        <a:cs typeface="Times New Roman"/>
                      </a:endParaRPr>
                    </a:p>
                  </a:txBody>
                  <a:tcPr>
                    <a:solidFill>
                      <a:srgbClr val="594E41"/>
                    </a:solidFill>
                  </a:tcPr>
                </a:tc>
                <a:extLst>
                  <a:ext uri="{0D108BD9-81ED-4DB2-BD59-A6C34878D82A}">
                    <a16:rowId xmlns:a16="http://schemas.microsoft.com/office/drawing/2014/main" val="10000"/>
                  </a:ext>
                </a:extLst>
              </a:tr>
              <a:tr h="525306">
                <a:tc>
                  <a:txBody>
                    <a:bodyPr/>
                    <a:lstStyle/>
                    <a:p>
                      <a:pPr algn="ctr"/>
                      <a:r>
                        <a:rPr lang="ko-KR" altLang="en-US" sz="1600">
                          <a:latin typeface="Times New Roman"/>
                          <a:cs typeface="Times New Roman"/>
                        </a:rPr>
                        <a:t>임대료</a:t>
                      </a:r>
                      <a:endParaRPr lang="en-US" sz="1600">
                        <a:latin typeface="Times New Roman"/>
                        <a:cs typeface="Times New Roman"/>
                      </a:endParaRPr>
                    </a:p>
                  </a:txBody>
                  <a:tcPr>
                    <a:solidFill>
                      <a:srgbClr val="FFFFFF"/>
                    </a:solidFill>
                  </a:tcPr>
                </a:tc>
                <a:tc gridSpan="2">
                  <a:txBody>
                    <a:bodyPr/>
                    <a:lstStyle/>
                    <a:p>
                      <a:pPr algn="ctr"/>
                      <a:r>
                        <a:rPr lang="ko-KR" altLang="en-US" sz="1600">
                          <a:latin typeface="Times New Roman"/>
                          <a:cs typeface="Times New Roman"/>
                        </a:rPr>
                        <a:t>임대관리비포함</a:t>
                      </a:r>
                      <a:endParaRPr lang="en-US" sz="1600">
                        <a:latin typeface="Times New Roman"/>
                        <a:cs typeface="Times New Roman"/>
                      </a:endParaRPr>
                    </a:p>
                  </a:txBody>
                  <a:tcPr>
                    <a:solidFill>
                      <a:srgbClr val="FFFFFF"/>
                    </a:solidFill>
                  </a:tcPr>
                </a:tc>
                <a:tc hMerge="1">
                  <a:txBody>
                    <a:bodyPr/>
                    <a:lstStyle/>
                    <a:p>
                      <a:pPr algn="ctr"/>
                      <a:endParaRPr lang="en-US" sz="1600">
                        <a:latin typeface="Times New Roman"/>
                        <a:cs typeface="Times New Roman"/>
                      </a:endParaRPr>
                    </a:p>
                  </a:txBody>
                  <a:tcPr>
                    <a:solidFill>
                      <a:srgbClr val="FFFFFF"/>
                    </a:solidFill>
                  </a:tcPr>
                </a:tc>
                <a:tc>
                  <a:txBody>
                    <a:bodyPr/>
                    <a:lstStyle/>
                    <a:p>
                      <a:pPr algn="ctr"/>
                      <a:r>
                        <a:rPr lang="en-US" altLang="ko-KR" sz="1600">
                          <a:latin typeface="Times New Roman"/>
                          <a:cs typeface="Times New Roman"/>
                        </a:rPr>
                        <a:t>0</a:t>
                      </a:r>
                      <a:endParaRPr lang="en-US" sz="1600">
                        <a:latin typeface="Times New Roman"/>
                        <a:cs typeface="Times New Roman"/>
                      </a:endParaRPr>
                    </a:p>
                  </a:txBody>
                  <a:tcPr>
                    <a:solidFill>
                      <a:srgbClr val="FFFFFF"/>
                    </a:solidFill>
                  </a:tcPr>
                </a:tc>
                <a:tc>
                  <a:txBody>
                    <a:bodyPr/>
                    <a:lstStyle/>
                    <a:p>
                      <a:pPr algn="ctr"/>
                      <a:r>
                        <a:rPr lang="en-US" sz="1600" b="0" i="0">
                          <a:latin typeface="Times New Roman"/>
                          <a:cs typeface="Times New Roman"/>
                        </a:rPr>
                        <a:t>6,500,000</a:t>
                      </a:r>
                      <a:endParaRPr lang="en-US" sz="1600">
                        <a:latin typeface="Times New Roman"/>
                        <a:cs typeface="Times New Roman"/>
                      </a:endParaRPr>
                    </a:p>
                  </a:txBody>
                  <a:tcPr>
                    <a:solidFill>
                      <a:srgbClr val="FFFFFF"/>
                    </a:solidFill>
                  </a:tcPr>
                </a:tc>
                <a:tc>
                  <a:txBody>
                    <a:bodyPr/>
                    <a:lstStyle/>
                    <a:p>
                      <a:pPr algn="ctr"/>
                      <a:r>
                        <a:rPr lang="en-US" sz="1600" b="0" i="0">
                          <a:latin typeface="Times New Roman"/>
                          <a:cs typeface="Times New Roman"/>
                        </a:rPr>
                        <a:t>4,000,000</a:t>
                      </a:r>
                      <a:endParaRPr lang="en-US" sz="1600">
                        <a:latin typeface="Times New Roman"/>
                        <a:cs typeface="Times New Roman"/>
                      </a:endParaRPr>
                    </a:p>
                  </a:txBody>
                  <a:tcPr>
                    <a:solidFill>
                      <a:srgbClr val="FFFFFF"/>
                    </a:solidFill>
                  </a:tcPr>
                </a:tc>
                <a:tc>
                  <a:txBody>
                    <a:bodyPr/>
                    <a:lstStyle/>
                    <a:p>
                      <a:pPr algn="ctr"/>
                      <a:r>
                        <a:rPr lang="en-US" sz="1600" b="0" i="0">
                          <a:latin typeface="Times New Roman"/>
                          <a:cs typeface="Times New Roman"/>
                        </a:rPr>
                        <a:t>350,000</a:t>
                      </a:r>
                      <a:endParaRPr lang="en-US" sz="1600">
                        <a:latin typeface="Times New Roman"/>
                        <a:cs typeface="Times New Roman"/>
                      </a:endParaRPr>
                    </a:p>
                  </a:txBody>
                  <a:tcPr>
                    <a:solidFill>
                      <a:srgbClr val="FFFFFF"/>
                    </a:solidFill>
                  </a:tcPr>
                </a:tc>
                <a:tc>
                  <a:txBody>
                    <a:bodyPr/>
                    <a:lstStyle/>
                    <a:p>
                      <a:pPr algn="ctr"/>
                      <a:r>
                        <a:rPr lang="en-US" sz="1600" b="0" i="0">
                          <a:latin typeface="Times New Roman"/>
                          <a:cs typeface="Times New Roman"/>
                        </a:rPr>
                        <a:t>1,002,000</a:t>
                      </a:r>
                      <a:endParaRPr lang="en-US" sz="1600">
                        <a:latin typeface="Times New Roman"/>
                        <a:cs typeface="Times New Roman"/>
                      </a:endParaRPr>
                    </a:p>
                  </a:txBody>
                  <a:tcPr>
                    <a:solidFill>
                      <a:srgbClr val="FFFFFF"/>
                    </a:solidFill>
                  </a:tcPr>
                </a:tc>
                <a:tc>
                  <a:txBody>
                    <a:bodyPr/>
                    <a:lstStyle/>
                    <a:p>
                      <a:pPr algn="ctr"/>
                      <a:r>
                        <a:rPr lang="en-US" sz="2200" b="0" i="0">
                          <a:latin typeface="Times New Roman"/>
                          <a:cs typeface="Times New Roman"/>
                        </a:rPr>
                        <a:t>23,852,200</a:t>
                      </a:r>
                      <a:endParaRPr lang="en-US" sz="2200">
                        <a:latin typeface="Times New Roman"/>
                        <a:cs typeface="Times New Roman"/>
                      </a:endParaRPr>
                    </a:p>
                  </a:txBody>
                  <a:tcPr>
                    <a:solidFill>
                      <a:srgbClr val="594E41"/>
                    </a:solidFill>
                  </a:tcPr>
                </a:tc>
                <a:extLst>
                  <a:ext uri="{0D108BD9-81ED-4DB2-BD59-A6C34878D82A}">
                    <a16:rowId xmlns:a16="http://schemas.microsoft.com/office/drawing/2014/main" val="10001"/>
                  </a:ext>
                </a:extLst>
              </a:tr>
              <a:tr h="712915">
                <a:tc>
                  <a:txBody>
                    <a:bodyPr/>
                    <a:lstStyle/>
                    <a:p>
                      <a:pPr algn="ctr"/>
                      <a:r>
                        <a:rPr lang="ko-KR" altLang="en-US" sz="1600">
                          <a:latin typeface="Times New Roman"/>
                          <a:cs typeface="Times New Roman"/>
                        </a:rPr>
                        <a:t>인건비</a:t>
                      </a:r>
                      <a:endParaRPr lang="en-US" sz="1600">
                        <a:latin typeface="Times New Roman"/>
                        <a:cs typeface="Times New Roman"/>
                      </a:endParaRPr>
                    </a:p>
                  </a:txBody>
                  <a:tcPr>
                    <a:solidFill>
                      <a:srgbClr val="FEEBB6"/>
                    </a:solidFill>
                  </a:tcPr>
                </a:tc>
                <a:tc gridSpan="2">
                  <a:txBody>
                    <a:bodyPr/>
                    <a:lstStyle/>
                    <a:p>
                      <a:pPr algn="ctr"/>
                      <a:r>
                        <a:rPr lang="ko-KR" altLang="en-US" sz="1600">
                          <a:latin typeface="Times New Roman"/>
                          <a:cs typeface="Times New Roman"/>
                        </a:rPr>
                        <a:t>인원</a:t>
                      </a:r>
                      <a:r>
                        <a:rPr lang="en-US" altLang="ko-KR" sz="1600">
                          <a:latin typeface="Times New Roman"/>
                          <a:cs typeface="Times New Roman"/>
                        </a:rPr>
                        <a:t>(</a:t>
                      </a:r>
                      <a:r>
                        <a:rPr lang="ko-KR" altLang="en-US" sz="1600">
                          <a:latin typeface="Times New Roman"/>
                          <a:cs typeface="Times New Roman"/>
                        </a:rPr>
                        <a:t>충원</a:t>
                      </a:r>
                      <a:r>
                        <a:rPr lang="en-US" altLang="ko-KR" sz="1600">
                          <a:latin typeface="Times New Roman"/>
                          <a:cs typeface="Times New Roman"/>
                        </a:rPr>
                        <a:t>)</a:t>
                      </a:r>
                      <a:r>
                        <a:rPr lang="ko-KR" altLang="en-US" sz="1600">
                          <a:latin typeface="Times New Roman"/>
                          <a:cs typeface="Times New Roman"/>
                        </a:rPr>
                        <a:t>계획</a:t>
                      </a:r>
                      <a:r>
                        <a:rPr lang="en-US" altLang="ko-KR" sz="1600">
                          <a:latin typeface="Times New Roman"/>
                          <a:cs typeface="Times New Roman"/>
                        </a:rPr>
                        <a:t>, </a:t>
                      </a:r>
                      <a:r>
                        <a:rPr lang="ko-KR" altLang="en-US" sz="1600">
                          <a:latin typeface="Times New Roman"/>
                          <a:cs typeface="Times New Roman"/>
                        </a:rPr>
                        <a:t>급여 계획</a:t>
                      </a:r>
                      <a:endParaRPr lang="en-US" sz="1600">
                        <a:latin typeface="Times New Roman"/>
                        <a:cs typeface="Times New Roman"/>
                      </a:endParaRPr>
                    </a:p>
                  </a:txBody>
                  <a:tcPr>
                    <a:solidFill>
                      <a:srgbClr val="FEEBB6"/>
                    </a:solidFill>
                  </a:tcPr>
                </a:tc>
                <a:tc hMerge="1">
                  <a:txBody>
                    <a:bodyPr/>
                    <a:lstStyle/>
                    <a:p>
                      <a:pPr algn="ctr"/>
                      <a:endParaRPr lang="en-US" sz="1600">
                        <a:latin typeface="Times New Roman"/>
                        <a:cs typeface="Times New Roman"/>
                      </a:endParaRPr>
                    </a:p>
                  </a:txBody>
                  <a:tcPr>
                    <a:solidFill>
                      <a:srgbClr val="FEEBB6"/>
                    </a:solidFill>
                  </a:tcPr>
                </a:tc>
                <a:tc>
                  <a:txBody>
                    <a:bodyPr/>
                    <a:lstStyle/>
                    <a:p>
                      <a:pPr algn="ctr"/>
                      <a:r>
                        <a:rPr lang="en-US" sz="1600" b="0" i="0">
                          <a:latin typeface="Times New Roman"/>
                          <a:cs typeface="Times New Roman"/>
                        </a:rPr>
                        <a:t>12,000,200</a:t>
                      </a:r>
                      <a:endParaRPr lang="en-US" sz="1600">
                        <a:latin typeface="Times New Roman"/>
                        <a:cs typeface="Times New Roman"/>
                      </a:endParaRPr>
                    </a:p>
                  </a:txBody>
                  <a:tcPr>
                    <a:solidFill>
                      <a:srgbClr val="FEEBB6"/>
                    </a:solidFill>
                  </a:tcPr>
                </a:tc>
                <a:tc>
                  <a:txBody>
                    <a:bodyPr/>
                    <a:lstStyle/>
                    <a:p>
                      <a:pPr algn="ctr"/>
                      <a:r>
                        <a:rPr lang="en-US" sz="1600" b="0" i="0">
                          <a:latin typeface="Times New Roman"/>
                          <a:cs typeface="Times New Roman"/>
                        </a:rPr>
                        <a:t>6,500,000</a:t>
                      </a:r>
                      <a:endParaRPr lang="en-US" sz="1600">
                        <a:latin typeface="Times New Roman"/>
                        <a:cs typeface="Times New Roman"/>
                      </a:endParaRPr>
                    </a:p>
                  </a:txBody>
                  <a:tcPr>
                    <a:solidFill>
                      <a:srgbClr val="FEEBB6"/>
                    </a:solidFill>
                  </a:tcPr>
                </a:tc>
                <a:tc>
                  <a:txBody>
                    <a:bodyPr/>
                    <a:lstStyle/>
                    <a:p>
                      <a:pPr algn="ctr"/>
                      <a:r>
                        <a:rPr lang="en-US" sz="1600" b="0" i="0">
                          <a:latin typeface="Times New Roman"/>
                          <a:cs typeface="Times New Roman"/>
                        </a:rPr>
                        <a:t>6,500,000</a:t>
                      </a:r>
                      <a:endParaRPr lang="en-US" sz="1600">
                        <a:latin typeface="Times New Roman"/>
                        <a:cs typeface="Times New Roman"/>
                      </a:endParaRPr>
                    </a:p>
                  </a:txBody>
                  <a:tcPr>
                    <a:solidFill>
                      <a:srgbClr val="FEEBB6"/>
                    </a:solidFill>
                  </a:tcPr>
                </a:tc>
                <a:tc>
                  <a:txBody>
                    <a:bodyPr/>
                    <a:lstStyle/>
                    <a:p>
                      <a:pPr algn="ctr"/>
                      <a:r>
                        <a:rPr lang="en-US" sz="1600" b="0" i="0">
                          <a:latin typeface="Times New Roman"/>
                          <a:cs typeface="Times New Roman"/>
                        </a:rPr>
                        <a:t>350,000</a:t>
                      </a:r>
                      <a:endParaRPr lang="en-US" sz="1600">
                        <a:latin typeface="Times New Roman"/>
                        <a:cs typeface="Times New Roman"/>
                      </a:endParaRPr>
                    </a:p>
                  </a:txBody>
                  <a:tcPr>
                    <a:solidFill>
                      <a:srgbClr val="FEEBB6"/>
                    </a:solidFill>
                  </a:tcPr>
                </a:tc>
                <a:tc>
                  <a:txBody>
                    <a:bodyPr/>
                    <a:lstStyle/>
                    <a:p>
                      <a:pPr algn="ctr"/>
                      <a:r>
                        <a:rPr lang="en-US" sz="1600" b="0" i="0">
                          <a:latin typeface="Times New Roman"/>
                          <a:cs typeface="Times New Roman"/>
                        </a:rPr>
                        <a:t>350,000</a:t>
                      </a:r>
                      <a:endParaRPr lang="en-US" sz="1600">
                        <a:latin typeface="Times New Roman"/>
                        <a:cs typeface="Times New Roman"/>
                      </a:endParaRPr>
                    </a:p>
                  </a:txBody>
                  <a:tcPr>
                    <a:solidFill>
                      <a:srgbClr val="FEEBB6"/>
                    </a:solidFill>
                  </a:tcPr>
                </a:tc>
                <a:tc>
                  <a:txBody>
                    <a:bodyPr/>
                    <a:lstStyle/>
                    <a:p>
                      <a:pPr algn="ctr"/>
                      <a:r>
                        <a:rPr lang="en-US" sz="2200" b="0" i="0">
                          <a:latin typeface="Times New Roman"/>
                          <a:cs typeface="Times New Roman"/>
                        </a:rPr>
                        <a:t>25,700,200</a:t>
                      </a:r>
                      <a:endParaRPr lang="en-US" sz="2200">
                        <a:latin typeface="Times New Roman"/>
                        <a:cs typeface="Times New Roman"/>
                      </a:endParaRPr>
                    </a:p>
                  </a:txBody>
                  <a:tcPr>
                    <a:solidFill>
                      <a:srgbClr val="594E41"/>
                    </a:solidFill>
                  </a:tcPr>
                </a:tc>
                <a:extLst>
                  <a:ext uri="{0D108BD9-81ED-4DB2-BD59-A6C34878D82A}">
                    <a16:rowId xmlns:a16="http://schemas.microsoft.com/office/drawing/2014/main" val="10002"/>
                  </a:ext>
                </a:extLst>
              </a:tr>
              <a:tr h="525306">
                <a:tc>
                  <a:txBody>
                    <a:bodyPr/>
                    <a:lstStyle/>
                    <a:p>
                      <a:pPr algn="ctr"/>
                      <a:r>
                        <a:rPr lang="ko-KR" altLang="en-US" sz="1600">
                          <a:latin typeface="Times New Roman"/>
                          <a:cs typeface="Times New Roman"/>
                        </a:rPr>
                        <a:t>사회보험</a:t>
                      </a:r>
                      <a:endParaRPr lang="en-US" sz="1600">
                        <a:latin typeface="Times New Roman"/>
                        <a:cs typeface="Times New Roman"/>
                      </a:endParaRPr>
                    </a:p>
                  </a:txBody>
                  <a:tcPr>
                    <a:solidFill>
                      <a:srgbClr val="FFFFFF"/>
                    </a:solidFill>
                  </a:tcPr>
                </a:tc>
                <a:tc gridSpan="2">
                  <a:txBody>
                    <a:bodyPr/>
                    <a:lstStyle/>
                    <a:p>
                      <a:pPr algn="ctr"/>
                      <a:r>
                        <a:rPr lang="ko-KR" altLang="en-US" sz="1600">
                          <a:latin typeface="Times New Roman"/>
                          <a:cs typeface="Times New Roman"/>
                        </a:rPr>
                        <a:t>인건비*</a:t>
                      </a:r>
                      <a:r>
                        <a:rPr lang="en-US" altLang="ko-KR" sz="1600">
                          <a:latin typeface="Times New Roman"/>
                          <a:cs typeface="Times New Roman"/>
                        </a:rPr>
                        <a:t>15%</a:t>
                      </a:r>
                      <a:endParaRPr lang="en-US" sz="1600">
                        <a:latin typeface="Times New Roman"/>
                        <a:cs typeface="Times New Roman"/>
                      </a:endParaRPr>
                    </a:p>
                  </a:txBody>
                  <a:tcPr>
                    <a:solidFill>
                      <a:srgbClr val="FFFFFF"/>
                    </a:solidFill>
                  </a:tcPr>
                </a:tc>
                <a:tc hMerge="1">
                  <a:txBody>
                    <a:bodyPr/>
                    <a:lstStyle/>
                    <a:p>
                      <a:pPr algn="ctr"/>
                      <a:endParaRPr lang="en-US" sz="1600">
                        <a:latin typeface="Times New Roman"/>
                        <a:cs typeface="Times New Roman"/>
                      </a:endParaRPr>
                    </a:p>
                  </a:txBody>
                  <a:tcPr>
                    <a:solidFill>
                      <a:srgbClr val="FFFFFF"/>
                    </a:solidFill>
                  </a:tcPr>
                </a:tc>
                <a:tc>
                  <a:txBody>
                    <a:bodyPr/>
                    <a:lstStyle/>
                    <a:p>
                      <a:pPr algn="ctr"/>
                      <a:r>
                        <a:rPr lang="en-US" sz="1600" b="0" i="0">
                          <a:latin typeface="Times New Roman"/>
                          <a:cs typeface="Times New Roman"/>
                        </a:rPr>
                        <a:t>12,000,200</a:t>
                      </a:r>
                      <a:endParaRPr lang="en-US" sz="1600">
                        <a:latin typeface="Times New Roman"/>
                        <a:cs typeface="Times New Roman"/>
                      </a:endParaRPr>
                    </a:p>
                  </a:txBody>
                  <a:tcPr>
                    <a:solidFill>
                      <a:srgbClr val="FFFFFF"/>
                    </a:solidFill>
                  </a:tcPr>
                </a:tc>
                <a:tc>
                  <a:txBody>
                    <a:bodyPr/>
                    <a:lstStyle/>
                    <a:p>
                      <a:pPr algn="ctr"/>
                      <a:r>
                        <a:rPr lang="en-US" sz="1600" b="0" i="0">
                          <a:latin typeface="Times New Roman"/>
                          <a:cs typeface="Times New Roman"/>
                        </a:rPr>
                        <a:t>4,000,000</a:t>
                      </a:r>
                      <a:endParaRPr lang="en-US" sz="1600">
                        <a:latin typeface="Times New Roman"/>
                        <a:cs typeface="Times New Roman"/>
                      </a:endParaRPr>
                    </a:p>
                  </a:txBody>
                  <a:tcPr>
                    <a:solidFill>
                      <a:srgbClr val="FFFFFF"/>
                    </a:solidFill>
                  </a:tcPr>
                </a:tc>
                <a:tc>
                  <a:txBody>
                    <a:bodyPr/>
                    <a:lstStyle/>
                    <a:p>
                      <a:pPr algn="ctr"/>
                      <a:r>
                        <a:rPr lang="en-US" sz="1600" b="0" i="0">
                          <a:latin typeface="Times New Roman"/>
                          <a:cs typeface="Times New Roman"/>
                        </a:rPr>
                        <a:t>350,000</a:t>
                      </a:r>
                      <a:endParaRPr lang="en-US" sz="1600">
                        <a:latin typeface="Times New Roman"/>
                        <a:cs typeface="Times New Roman"/>
                      </a:endParaRPr>
                    </a:p>
                  </a:txBody>
                  <a:tcPr>
                    <a:solidFill>
                      <a:srgbClr val="FFFFFF"/>
                    </a:solidFill>
                  </a:tcPr>
                </a:tc>
                <a:tc>
                  <a:txBody>
                    <a:bodyPr/>
                    <a:lstStyle/>
                    <a:p>
                      <a:pPr algn="ctr"/>
                      <a:r>
                        <a:rPr lang="en-US" sz="1600" b="0" i="0">
                          <a:latin typeface="Times New Roman"/>
                          <a:cs typeface="Times New Roman"/>
                        </a:rPr>
                        <a:t>6,500,000</a:t>
                      </a:r>
                      <a:endParaRPr lang="en-US" sz="1600">
                        <a:latin typeface="Times New Roman"/>
                        <a:cs typeface="Times New Roman"/>
                      </a:endParaRPr>
                    </a:p>
                  </a:txBody>
                  <a:tcPr>
                    <a:solidFill>
                      <a:srgbClr val="FFFFFF"/>
                    </a:solidFill>
                  </a:tcPr>
                </a:tc>
                <a:tc>
                  <a:txBody>
                    <a:bodyPr/>
                    <a:lstStyle/>
                    <a:p>
                      <a:pPr algn="ctr"/>
                      <a:r>
                        <a:rPr lang="en-US" sz="1600" b="0" i="0">
                          <a:latin typeface="Times New Roman"/>
                          <a:cs typeface="Times New Roman"/>
                        </a:rPr>
                        <a:t>350,000</a:t>
                      </a:r>
                      <a:endParaRPr lang="en-US" sz="1600">
                        <a:latin typeface="Times New Roman"/>
                        <a:cs typeface="Times New Roman"/>
                      </a:endParaRPr>
                    </a:p>
                  </a:txBody>
                  <a:tcPr>
                    <a:solidFill>
                      <a:srgbClr val="FFFFFF"/>
                    </a:solidFill>
                  </a:tcPr>
                </a:tc>
                <a:tc>
                  <a:txBody>
                    <a:bodyPr/>
                    <a:lstStyle/>
                    <a:p>
                      <a:pPr algn="ctr"/>
                      <a:r>
                        <a:rPr lang="en-US" sz="2200" b="0" i="0">
                          <a:latin typeface="Times New Roman"/>
                          <a:cs typeface="Times New Roman"/>
                        </a:rPr>
                        <a:t>23,200,200</a:t>
                      </a:r>
                      <a:endParaRPr lang="en-US" sz="2200">
                        <a:latin typeface="Times New Roman"/>
                        <a:cs typeface="Times New Roman"/>
                      </a:endParaRPr>
                    </a:p>
                  </a:txBody>
                  <a:tcPr>
                    <a:solidFill>
                      <a:srgbClr val="594E41"/>
                    </a:solidFill>
                  </a:tcPr>
                </a:tc>
                <a:extLst>
                  <a:ext uri="{0D108BD9-81ED-4DB2-BD59-A6C34878D82A}">
                    <a16:rowId xmlns:a16="http://schemas.microsoft.com/office/drawing/2014/main" val="10003"/>
                  </a:ext>
                </a:extLst>
              </a:tr>
              <a:tr h="525306">
                <a:tc>
                  <a:txBody>
                    <a:bodyPr/>
                    <a:lstStyle/>
                    <a:p>
                      <a:pPr algn="ctr"/>
                      <a:r>
                        <a:rPr lang="ko-KR" altLang="en-US" sz="1600">
                          <a:latin typeface="Times New Roman"/>
                          <a:cs typeface="Times New Roman"/>
                        </a:rPr>
                        <a:t>마케팅비</a:t>
                      </a:r>
                      <a:endParaRPr lang="en-US" sz="1600">
                        <a:latin typeface="Times New Roman"/>
                        <a:cs typeface="Times New Roman"/>
                      </a:endParaRPr>
                    </a:p>
                  </a:txBody>
                  <a:tcPr>
                    <a:solidFill>
                      <a:srgbClr val="FEEBB6"/>
                    </a:solidFill>
                  </a:tcPr>
                </a:tc>
                <a:tc gridSpan="2">
                  <a:txBody>
                    <a:bodyPr/>
                    <a:lstStyle/>
                    <a:p>
                      <a:pPr algn="ctr"/>
                      <a:r>
                        <a:rPr lang="ko-KR" altLang="en-US" sz="1600">
                          <a:latin typeface="Times New Roman"/>
                          <a:cs typeface="Times New Roman"/>
                        </a:rPr>
                        <a:t>목표유저획득비용</a:t>
                      </a:r>
                      <a:endParaRPr lang="en-US" sz="1600">
                        <a:latin typeface="Times New Roman"/>
                        <a:cs typeface="Times New Roman"/>
                      </a:endParaRPr>
                    </a:p>
                  </a:txBody>
                  <a:tcPr>
                    <a:solidFill>
                      <a:srgbClr val="FEEBB6"/>
                    </a:solidFill>
                  </a:tcPr>
                </a:tc>
                <a:tc hMerge="1">
                  <a:txBody>
                    <a:bodyPr/>
                    <a:lstStyle/>
                    <a:p>
                      <a:pPr algn="ctr"/>
                      <a:endParaRPr lang="en-US" sz="1600">
                        <a:latin typeface="Times New Roman"/>
                        <a:cs typeface="Times New Roman"/>
                      </a:endParaRPr>
                    </a:p>
                  </a:txBody>
                  <a:tcPr>
                    <a:solidFill>
                      <a:srgbClr val="FEEBB6"/>
                    </a:solidFill>
                  </a:tcPr>
                </a:tc>
                <a:tc>
                  <a:txBody>
                    <a:bodyPr/>
                    <a:lstStyle/>
                    <a:p>
                      <a:pPr algn="ctr"/>
                      <a:r>
                        <a:rPr lang="en-US" sz="1600" b="0" i="0">
                          <a:latin typeface="Times New Roman"/>
                          <a:cs typeface="Times New Roman"/>
                        </a:rPr>
                        <a:t>20,000,200</a:t>
                      </a:r>
                      <a:endParaRPr lang="en-US" sz="1600">
                        <a:latin typeface="Times New Roman"/>
                        <a:cs typeface="Times New Roman"/>
                      </a:endParaRPr>
                    </a:p>
                  </a:txBody>
                  <a:tcPr>
                    <a:solidFill>
                      <a:srgbClr val="FEEBB6"/>
                    </a:solidFill>
                  </a:tcPr>
                </a:tc>
                <a:tc>
                  <a:txBody>
                    <a:bodyPr/>
                    <a:lstStyle/>
                    <a:p>
                      <a:pPr algn="ctr"/>
                      <a:r>
                        <a:rPr lang="en-US" sz="1600" b="0" i="0">
                          <a:latin typeface="Times New Roman"/>
                          <a:cs typeface="Times New Roman"/>
                        </a:rPr>
                        <a:t>10,450,000</a:t>
                      </a:r>
                      <a:endParaRPr lang="en-US" sz="1600">
                        <a:latin typeface="Times New Roman"/>
                        <a:cs typeface="Times New Roman"/>
                      </a:endParaRPr>
                    </a:p>
                  </a:txBody>
                  <a:tcPr>
                    <a:solidFill>
                      <a:srgbClr val="FEEBB6"/>
                    </a:solidFill>
                  </a:tcPr>
                </a:tc>
                <a:tc>
                  <a:txBody>
                    <a:bodyPr/>
                    <a:lstStyle/>
                    <a:p>
                      <a:pPr algn="ctr"/>
                      <a:r>
                        <a:rPr lang="en-US" sz="1600" b="0" i="0">
                          <a:latin typeface="Times New Roman"/>
                          <a:cs typeface="Times New Roman"/>
                        </a:rPr>
                        <a:t>6,500,000</a:t>
                      </a:r>
                      <a:endParaRPr lang="en-US" sz="1600">
                        <a:latin typeface="Times New Roman"/>
                        <a:cs typeface="Times New Roman"/>
                      </a:endParaRPr>
                    </a:p>
                  </a:txBody>
                  <a:tcPr>
                    <a:solidFill>
                      <a:srgbClr val="FEEBB6"/>
                    </a:solidFill>
                  </a:tcPr>
                </a:tc>
                <a:tc>
                  <a:txBody>
                    <a:bodyPr/>
                    <a:lstStyle/>
                    <a:p>
                      <a:pPr algn="ctr"/>
                      <a:r>
                        <a:rPr lang="en-US" sz="1600" b="0" i="0">
                          <a:latin typeface="Times New Roman"/>
                          <a:cs typeface="Times New Roman"/>
                        </a:rPr>
                        <a:t>7,800,000</a:t>
                      </a:r>
                      <a:endParaRPr lang="en-US" sz="1600">
                        <a:latin typeface="Times New Roman"/>
                        <a:cs typeface="Times New Roman"/>
                      </a:endParaRPr>
                    </a:p>
                  </a:txBody>
                  <a:tcPr>
                    <a:solidFill>
                      <a:srgbClr val="FEEBB6"/>
                    </a:solidFill>
                  </a:tcPr>
                </a:tc>
                <a:tc>
                  <a:txBody>
                    <a:bodyPr/>
                    <a:lstStyle/>
                    <a:p>
                      <a:pPr algn="ctr"/>
                      <a:r>
                        <a:rPr lang="en-US" sz="1600" b="0" i="0" dirty="0">
                          <a:latin typeface="Times New Roman"/>
                          <a:cs typeface="Times New Roman"/>
                        </a:rPr>
                        <a:t>4,500,000</a:t>
                      </a:r>
                      <a:endParaRPr lang="en-US" sz="1600" dirty="0">
                        <a:latin typeface="Times New Roman"/>
                        <a:cs typeface="Times New Roman"/>
                      </a:endParaRPr>
                    </a:p>
                  </a:txBody>
                  <a:tcPr>
                    <a:solidFill>
                      <a:srgbClr val="FEEBB6"/>
                    </a:solidFill>
                  </a:tcPr>
                </a:tc>
                <a:tc>
                  <a:txBody>
                    <a:bodyPr/>
                    <a:lstStyle/>
                    <a:p>
                      <a:pPr algn="ctr"/>
                      <a:r>
                        <a:rPr lang="en-US" sz="2200" b="0" i="0">
                          <a:latin typeface="Times New Roman"/>
                          <a:cs typeface="Times New Roman"/>
                        </a:rPr>
                        <a:t>49,250,200</a:t>
                      </a:r>
                      <a:endParaRPr lang="en-US" sz="2200">
                        <a:latin typeface="Times New Roman"/>
                        <a:cs typeface="Times New Roman"/>
                      </a:endParaRPr>
                    </a:p>
                  </a:txBody>
                  <a:tcPr>
                    <a:solidFill>
                      <a:srgbClr val="594E41"/>
                    </a:solidFill>
                  </a:tcPr>
                </a:tc>
                <a:extLst>
                  <a:ext uri="{0D108BD9-81ED-4DB2-BD59-A6C34878D82A}">
                    <a16:rowId xmlns:a16="http://schemas.microsoft.com/office/drawing/2014/main" val="10004"/>
                  </a:ext>
                </a:extLst>
              </a:tr>
              <a:tr h="525306">
                <a:tc>
                  <a:txBody>
                    <a:bodyPr/>
                    <a:lstStyle/>
                    <a:p>
                      <a:pPr lvl="0" algn="ctr">
                        <a:buNone/>
                      </a:pPr>
                      <a:r>
                        <a:rPr lang="ko-KR" altLang="en-US" sz="1600">
                          <a:latin typeface="Times New Roman"/>
                          <a:cs typeface="Times New Roman"/>
                        </a:rPr>
                        <a:t>제휴</a:t>
                      </a:r>
                      <a:endParaRPr lang="en-US" sz="1600">
                        <a:latin typeface="Times New Roman"/>
                        <a:cs typeface="Times New Roman"/>
                      </a:endParaRPr>
                    </a:p>
                  </a:txBody>
                  <a:tcPr>
                    <a:solidFill>
                      <a:srgbClr val="FFFFFF"/>
                    </a:solidFill>
                  </a:tcPr>
                </a:tc>
                <a:tc>
                  <a:txBody>
                    <a:bodyPr/>
                    <a:lstStyle/>
                    <a:p>
                      <a:pPr lvl="0" algn="ctr">
                        <a:buNone/>
                      </a:pPr>
                      <a:endParaRPr lang="en-US" sz="1600">
                        <a:latin typeface="Times New Roman"/>
                        <a:cs typeface="Times New Roman"/>
                      </a:endParaRPr>
                    </a:p>
                  </a:txBody>
                  <a:tcPr>
                    <a:solidFill>
                      <a:srgbClr val="FFFFFF"/>
                    </a:solidFill>
                  </a:tcPr>
                </a:tc>
                <a:tc>
                  <a:txBody>
                    <a:bodyPr/>
                    <a:lstStyle/>
                    <a:p>
                      <a:pPr lvl="0" algn="ctr">
                        <a:buNone/>
                      </a:pPr>
                      <a:endParaRPr lang="en-US" sz="1600" dirty="0">
                        <a:latin typeface="Times New Roman"/>
                        <a:cs typeface="Times New Roman"/>
                      </a:endParaRPr>
                    </a:p>
                  </a:txBody>
                  <a:tcPr>
                    <a:solidFill>
                      <a:srgbClr val="FFFFFF"/>
                    </a:solidFill>
                  </a:tcPr>
                </a:tc>
                <a:tc>
                  <a:txBody>
                    <a:bodyPr/>
                    <a:lstStyle/>
                    <a:p>
                      <a:pPr lvl="0" algn="ctr">
                        <a:buNone/>
                      </a:pPr>
                      <a:endParaRPr lang="en-US" sz="1600">
                        <a:latin typeface="Times New Roman"/>
                        <a:cs typeface="Times New Roman"/>
                      </a:endParaRPr>
                    </a:p>
                  </a:txBody>
                  <a:tcPr>
                    <a:solidFill>
                      <a:srgbClr val="FFFFFF"/>
                    </a:solidFill>
                  </a:tcPr>
                </a:tc>
                <a:tc>
                  <a:txBody>
                    <a:bodyPr/>
                    <a:lstStyle/>
                    <a:p>
                      <a:pPr lvl="0" algn="ctr">
                        <a:buNone/>
                      </a:pPr>
                      <a:endParaRPr lang="en-US" sz="1600">
                        <a:latin typeface="Times New Roman"/>
                        <a:cs typeface="Times New Roman"/>
                      </a:endParaRPr>
                    </a:p>
                  </a:txBody>
                  <a:tcPr>
                    <a:solidFill>
                      <a:srgbClr val="FFFFFF"/>
                    </a:solidFill>
                  </a:tcPr>
                </a:tc>
                <a:tc>
                  <a:txBody>
                    <a:bodyPr/>
                    <a:lstStyle/>
                    <a:p>
                      <a:pPr lvl="0" algn="ctr">
                        <a:buNone/>
                      </a:pPr>
                      <a:endParaRPr lang="en-US" sz="1600">
                        <a:latin typeface="Times New Roman"/>
                        <a:cs typeface="Times New Roman"/>
                      </a:endParaRPr>
                    </a:p>
                  </a:txBody>
                  <a:tcPr>
                    <a:solidFill>
                      <a:srgbClr val="FFFFFF"/>
                    </a:solidFill>
                  </a:tcPr>
                </a:tc>
                <a:tc>
                  <a:txBody>
                    <a:bodyPr/>
                    <a:lstStyle/>
                    <a:p>
                      <a:pPr lvl="0" algn="ctr">
                        <a:buNone/>
                      </a:pPr>
                      <a:endParaRPr lang="en-US" sz="1600">
                        <a:latin typeface="Times New Roman"/>
                        <a:cs typeface="Times New Roman"/>
                      </a:endParaRPr>
                    </a:p>
                  </a:txBody>
                  <a:tcPr>
                    <a:solidFill>
                      <a:srgbClr val="FFFFFF"/>
                    </a:solidFill>
                  </a:tcPr>
                </a:tc>
                <a:tc>
                  <a:txBody>
                    <a:bodyPr/>
                    <a:lstStyle/>
                    <a:p>
                      <a:pPr lvl="0" algn="ctr">
                        <a:buNone/>
                      </a:pPr>
                      <a:endParaRPr lang="en-US" sz="1600">
                        <a:latin typeface="Times New Roman"/>
                        <a:cs typeface="Times New Roman"/>
                      </a:endParaRPr>
                    </a:p>
                  </a:txBody>
                  <a:tcPr>
                    <a:solidFill>
                      <a:srgbClr val="FFFFFF"/>
                    </a:solidFill>
                  </a:tcPr>
                </a:tc>
                <a:tc>
                  <a:txBody>
                    <a:bodyPr/>
                    <a:lstStyle/>
                    <a:p>
                      <a:pPr lvl="0" algn="ctr">
                        <a:buNone/>
                      </a:pPr>
                      <a:endParaRPr lang="en-US" sz="2200" b="0" i="0">
                        <a:latin typeface="Times New Roman"/>
                        <a:cs typeface="Times New Roman"/>
                      </a:endParaRPr>
                    </a:p>
                  </a:txBody>
                  <a:tcPr>
                    <a:solidFill>
                      <a:srgbClr val="594E41"/>
                    </a:solidFill>
                  </a:tcPr>
                </a:tc>
                <a:extLst>
                  <a:ext uri="{0D108BD9-81ED-4DB2-BD59-A6C34878D82A}">
                    <a16:rowId xmlns:a16="http://schemas.microsoft.com/office/drawing/2014/main" val="3422422741"/>
                  </a:ext>
                </a:extLst>
              </a:tr>
              <a:tr h="469023">
                <a:tc>
                  <a:txBody>
                    <a:bodyPr/>
                    <a:lstStyle/>
                    <a:p>
                      <a:pPr algn="ctr"/>
                      <a:r>
                        <a:rPr lang="ko-KR" altLang="en-US" sz="1600" kern="1200">
                          <a:solidFill>
                            <a:schemeClr val="dk1"/>
                          </a:solidFill>
                          <a:latin typeface="Times New Roman"/>
                          <a:ea typeface="+mn-ea"/>
                          <a:cs typeface="Times New Roman"/>
                        </a:rPr>
                        <a:t>서버 등 관리비</a:t>
                      </a:r>
                      <a:endParaRPr lang="en-US" sz="1600" kern="1200">
                        <a:solidFill>
                          <a:schemeClr val="dk1"/>
                        </a:solidFill>
                        <a:latin typeface="Times New Roman"/>
                        <a:ea typeface="+mn-ea"/>
                        <a:cs typeface="Times New Roman"/>
                      </a:endParaRPr>
                    </a:p>
                  </a:txBody>
                  <a:tcPr>
                    <a:solidFill>
                      <a:schemeClr val="accent2">
                        <a:lumMod val="20000"/>
                        <a:lumOff val="80000"/>
                      </a:schemeClr>
                    </a:solidFill>
                  </a:tcPr>
                </a:tc>
                <a:tc gridSpan="2">
                  <a:txBody>
                    <a:bodyPr/>
                    <a:lstStyle/>
                    <a:p>
                      <a:pPr algn="ctr"/>
                      <a:endParaRPr lang="en-US" sz="1600" kern="1200" dirty="0">
                        <a:solidFill>
                          <a:schemeClr val="dk1"/>
                        </a:solidFill>
                        <a:latin typeface="Times New Roman"/>
                        <a:ea typeface="+mn-ea"/>
                        <a:cs typeface="Times New Roman"/>
                      </a:endParaRPr>
                    </a:p>
                  </a:txBody>
                  <a:tcPr>
                    <a:solidFill>
                      <a:schemeClr val="accent2">
                        <a:lumMod val="20000"/>
                        <a:lumOff val="80000"/>
                      </a:schemeClr>
                    </a:solidFill>
                  </a:tcPr>
                </a:tc>
                <a:tc hMerge="1">
                  <a:txBody>
                    <a:bodyPr/>
                    <a:lstStyle/>
                    <a:p>
                      <a:pPr algn="ctr"/>
                      <a:endParaRPr lang="en-US" sz="1600" kern="1200">
                        <a:solidFill>
                          <a:schemeClr val="dk1"/>
                        </a:solidFill>
                        <a:latin typeface="Times New Roman"/>
                        <a:ea typeface="+mn-ea"/>
                        <a:cs typeface="Times New Roman"/>
                      </a:endParaRPr>
                    </a:p>
                  </a:txBody>
                  <a:tcPr>
                    <a:solidFill>
                      <a:schemeClr val="accent2">
                        <a:lumMod val="20000"/>
                        <a:lumOff val="80000"/>
                      </a:schemeClr>
                    </a:solidFill>
                  </a:tcPr>
                </a:tc>
                <a:tc>
                  <a:txBody>
                    <a:bodyPr/>
                    <a:lstStyle/>
                    <a:p>
                      <a:pPr algn="ctr"/>
                      <a:endParaRPr lang="en-US" sz="1600" kern="1200">
                        <a:solidFill>
                          <a:schemeClr val="dk1"/>
                        </a:solidFill>
                        <a:latin typeface="Times New Roman"/>
                        <a:ea typeface="+mn-ea"/>
                        <a:cs typeface="Times New Roman"/>
                      </a:endParaRPr>
                    </a:p>
                  </a:txBody>
                  <a:tcPr>
                    <a:solidFill>
                      <a:schemeClr val="accent2">
                        <a:lumMod val="20000"/>
                        <a:lumOff val="80000"/>
                      </a:schemeClr>
                    </a:solidFill>
                  </a:tcPr>
                </a:tc>
                <a:tc>
                  <a:txBody>
                    <a:bodyPr/>
                    <a:lstStyle/>
                    <a:p>
                      <a:pPr algn="ctr"/>
                      <a:endParaRPr lang="en-US" sz="1600" kern="1200">
                        <a:solidFill>
                          <a:schemeClr val="dk1"/>
                        </a:solidFill>
                        <a:latin typeface="Times New Roman"/>
                        <a:ea typeface="+mn-ea"/>
                        <a:cs typeface="Times New Roman"/>
                      </a:endParaRPr>
                    </a:p>
                  </a:txBody>
                  <a:tcPr>
                    <a:solidFill>
                      <a:schemeClr val="accent2">
                        <a:lumMod val="20000"/>
                        <a:lumOff val="80000"/>
                      </a:schemeClr>
                    </a:solidFill>
                  </a:tcPr>
                </a:tc>
                <a:tc>
                  <a:txBody>
                    <a:bodyPr/>
                    <a:lstStyle/>
                    <a:p>
                      <a:pPr algn="ctr"/>
                      <a:endParaRPr lang="en-US" sz="1600" kern="1200">
                        <a:solidFill>
                          <a:schemeClr val="dk1"/>
                        </a:solidFill>
                        <a:latin typeface="Times New Roman"/>
                        <a:ea typeface="+mn-ea"/>
                        <a:cs typeface="Times New Roman"/>
                      </a:endParaRPr>
                    </a:p>
                  </a:txBody>
                  <a:tcPr>
                    <a:solidFill>
                      <a:schemeClr val="accent2">
                        <a:lumMod val="20000"/>
                        <a:lumOff val="80000"/>
                      </a:schemeClr>
                    </a:solidFill>
                  </a:tcPr>
                </a:tc>
                <a:tc>
                  <a:txBody>
                    <a:bodyPr/>
                    <a:lstStyle/>
                    <a:p>
                      <a:pPr algn="ctr"/>
                      <a:endParaRPr lang="en-US" sz="1600" kern="1200">
                        <a:solidFill>
                          <a:schemeClr val="dk1"/>
                        </a:solidFill>
                        <a:latin typeface="Times New Roman"/>
                        <a:ea typeface="+mn-ea"/>
                        <a:cs typeface="Times New Roman"/>
                      </a:endParaRPr>
                    </a:p>
                  </a:txBody>
                  <a:tcPr>
                    <a:solidFill>
                      <a:schemeClr val="accent2">
                        <a:lumMod val="20000"/>
                        <a:lumOff val="80000"/>
                      </a:schemeClr>
                    </a:solidFill>
                  </a:tcPr>
                </a:tc>
                <a:tc>
                  <a:txBody>
                    <a:bodyPr/>
                    <a:lstStyle/>
                    <a:p>
                      <a:pPr algn="ctr"/>
                      <a:endParaRPr lang="en-US" sz="1600" kern="1200">
                        <a:solidFill>
                          <a:schemeClr val="dk1"/>
                        </a:solidFill>
                        <a:latin typeface="Times New Roman"/>
                        <a:ea typeface="+mn-ea"/>
                        <a:cs typeface="Times New Roman"/>
                      </a:endParaRPr>
                    </a:p>
                  </a:txBody>
                  <a:tcPr>
                    <a:solidFill>
                      <a:schemeClr val="accent2">
                        <a:lumMod val="20000"/>
                        <a:lumOff val="80000"/>
                      </a:schemeClr>
                    </a:solidFill>
                  </a:tcPr>
                </a:tc>
                <a:tc rowSpan="2">
                  <a:txBody>
                    <a:bodyPr/>
                    <a:lstStyle/>
                    <a:p>
                      <a:pPr algn="ctr"/>
                      <a:r>
                        <a:rPr lang="en-US" sz="2200" b="0" i="0">
                          <a:latin typeface="Times New Roman"/>
                          <a:cs typeface="Times New Roman"/>
                        </a:rPr>
                        <a:t>총 122,002,800</a:t>
                      </a:r>
                      <a:endParaRPr lang="en-US" sz="2200">
                        <a:latin typeface="Times New Roman"/>
                        <a:cs typeface="Times New Roman"/>
                      </a:endParaRPr>
                    </a:p>
                  </a:txBody>
                  <a:tcPr>
                    <a:solidFill>
                      <a:srgbClr val="594E41"/>
                    </a:solidFill>
                  </a:tcPr>
                </a:tc>
                <a:extLst>
                  <a:ext uri="{0D108BD9-81ED-4DB2-BD59-A6C34878D82A}">
                    <a16:rowId xmlns:a16="http://schemas.microsoft.com/office/drawing/2014/main" val="10005"/>
                  </a:ext>
                </a:extLst>
              </a:tr>
              <a:tr h="469023">
                <a:tc>
                  <a:txBody>
                    <a:bodyPr/>
                    <a:lstStyle/>
                    <a:p>
                      <a:pPr algn="ctr"/>
                      <a:r>
                        <a:rPr lang="ko-KR" altLang="en-US" sz="1600" kern="1200">
                          <a:solidFill>
                            <a:schemeClr val="dk1"/>
                          </a:solidFill>
                          <a:latin typeface="Times New Roman"/>
                          <a:ea typeface="+mn-ea"/>
                          <a:cs typeface="Times New Roman"/>
                        </a:rPr>
                        <a:t>부가 서비스</a:t>
                      </a:r>
                      <a:endParaRPr lang="en-US" sz="1600" kern="1200">
                        <a:solidFill>
                          <a:schemeClr val="dk1"/>
                        </a:solidFill>
                        <a:latin typeface="Times New Roman"/>
                        <a:ea typeface="+mn-ea"/>
                        <a:cs typeface="Times New Roman"/>
                      </a:endParaRPr>
                    </a:p>
                  </a:txBody>
                  <a:tcPr>
                    <a:solidFill>
                      <a:srgbClr val="FFFFFF"/>
                    </a:solidFill>
                  </a:tcPr>
                </a:tc>
                <a:tc>
                  <a:txBody>
                    <a:bodyPr/>
                    <a:lstStyle/>
                    <a:p>
                      <a:pPr algn="ctr"/>
                      <a:endParaRPr lang="en-US" sz="1600" kern="1200">
                        <a:solidFill>
                          <a:schemeClr val="dk1"/>
                        </a:solidFill>
                        <a:latin typeface="Times New Roman"/>
                        <a:ea typeface="+mn-ea"/>
                        <a:cs typeface="Times New Roman"/>
                      </a:endParaRPr>
                    </a:p>
                  </a:txBody>
                  <a:tcPr>
                    <a:solidFill>
                      <a:srgbClr val="FFFFFF"/>
                    </a:solidFill>
                  </a:tcPr>
                </a:tc>
                <a:tc>
                  <a:txBody>
                    <a:bodyPr/>
                    <a:lstStyle/>
                    <a:p>
                      <a:pPr algn="ctr"/>
                      <a:endParaRPr lang="en-US" sz="1600" kern="1200" dirty="0">
                        <a:solidFill>
                          <a:schemeClr val="dk1"/>
                        </a:solidFill>
                        <a:latin typeface="Times New Roman"/>
                        <a:ea typeface="+mn-ea"/>
                        <a:cs typeface="Times New Roman"/>
                      </a:endParaRPr>
                    </a:p>
                  </a:txBody>
                  <a:tcPr>
                    <a:solidFill>
                      <a:srgbClr val="FFFFFF"/>
                    </a:solidFill>
                  </a:tcPr>
                </a:tc>
                <a:tc>
                  <a:txBody>
                    <a:bodyPr/>
                    <a:lstStyle/>
                    <a:p>
                      <a:pPr algn="ctr"/>
                      <a:endParaRPr lang="en-US" sz="1600" kern="1200">
                        <a:solidFill>
                          <a:schemeClr val="dk1"/>
                        </a:solidFill>
                        <a:latin typeface="Times New Roman"/>
                        <a:ea typeface="+mn-ea"/>
                        <a:cs typeface="Times New Roman"/>
                      </a:endParaRPr>
                    </a:p>
                  </a:txBody>
                  <a:tcPr>
                    <a:solidFill>
                      <a:srgbClr val="FFFFFF"/>
                    </a:solidFill>
                  </a:tcPr>
                </a:tc>
                <a:tc>
                  <a:txBody>
                    <a:bodyPr/>
                    <a:lstStyle/>
                    <a:p>
                      <a:pPr algn="ctr"/>
                      <a:endParaRPr lang="en-US" sz="1600" kern="1200">
                        <a:solidFill>
                          <a:schemeClr val="dk1"/>
                        </a:solidFill>
                        <a:latin typeface="Times New Roman"/>
                        <a:ea typeface="+mn-ea"/>
                        <a:cs typeface="Times New Roman"/>
                      </a:endParaRPr>
                    </a:p>
                  </a:txBody>
                  <a:tcPr>
                    <a:solidFill>
                      <a:srgbClr val="FFFFFF"/>
                    </a:solidFill>
                  </a:tcPr>
                </a:tc>
                <a:tc>
                  <a:txBody>
                    <a:bodyPr/>
                    <a:lstStyle/>
                    <a:p>
                      <a:pPr algn="ctr"/>
                      <a:endParaRPr lang="en-US" sz="1600" kern="1200">
                        <a:solidFill>
                          <a:schemeClr val="dk1"/>
                        </a:solidFill>
                        <a:latin typeface="Times New Roman"/>
                        <a:ea typeface="+mn-ea"/>
                        <a:cs typeface="Times New Roman"/>
                      </a:endParaRPr>
                    </a:p>
                  </a:txBody>
                  <a:tcPr>
                    <a:solidFill>
                      <a:srgbClr val="FFFFFF"/>
                    </a:solidFill>
                  </a:tcPr>
                </a:tc>
                <a:tc>
                  <a:txBody>
                    <a:bodyPr/>
                    <a:lstStyle/>
                    <a:p>
                      <a:pPr algn="ctr"/>
                      <a:endParaRPr lang="en-US" sz="1600" kern="1200">
                        <a:solidFill>
                          <a:schemeClr val="dk1"/>
                        </a:solidFill>
                        <a:latin typeface="Times New Roman"/>
                        <a:ea typeface="+mn-ea"/>
                        <a:cs typeface="Times New Roman"/>
                      </a:endParaRPr>
                    </a:p>
                  </a:txBody>
                  <a:tcPr>
                    <a:solidFill>
                      <a:srgbClr val="FFFFFF"/>
                    </a:solidFill>
                  </a:tcPr>
                </a:tc>
                <a:tc>
                  <a:txBody>
                    <a:bodyPr/>
                    <a:lstStyle/>
                    <a:p>
                      <a:pPr algn="ctr"/>
                      <a:endParaRPr lang="en-US" sz="1600" kern="1200">
                        <a:solidFill>
                          <a:schemeClr val="dk1"/>
                        </a:solidFill>
                        <a:latin typeface="Times New Roman"/>
                        <a:ea typeface="+mn-ea"/>
                        <a:cs typeface="Times New Roman"/>
                      </a:endParaRPr>
                    </a:p>
                  </a:txBody>
                  <a:tcPr>
                    <a:solidFill>
                      <a:srgbClr val="FFFFFF"/>
                    </a:solidFill>
                  </a:tcPr>
                </a:tc>
                <a:tc vMerge="1">
                  <a:txBody>
                    <a:bodyPr/>
                    <a:lstStyle/>
                    <a:p>
                      <a:pPr latinLnBrk="1"/>
                      <a:endParaRPr lang="ko-KR" altLang="en-US"/>
                    </a:p>
                  </a:txBody>
                  <a:tcPr/>
                </a:tc>
                <a:extLst>
                  <a:ext uri="{0D108BD9-81ED-4DB2-BD59-A6C34878D82A}">
                    <a16:rowId xmlns:a16="http://schemas.microsoft.com/office/drawing/2014/main" val="955286589"/>
                  </a:ext>
                </a:extLst>
              </a:tr>
              <a:tr h="469023">
                <a:tc>
                  <a:txBody>
                    <a:bodyPr/>
                    <a:lstStyle/>
                    <a:p>
                      <a:pPr algn="ctr"/>
                      <a:r>
                        <a:rPr lang="ko-KR" altLang="en-US" sz="1600" kern="1200">
                          <a:solidFill>
                            <a:schemeClr val="dk1"/>
                          </a:solidFill>
                          <a:latin typeface="Times New Roman"/>
                          <a:ea typeface="+mn-ea"/>
                          <a:cs typeface="Times New Roman"/>
                        </a:rPr>
                        <a:t>기타운영비</a:t>
                      </a:r>
                      <a:endParaRPr lang="en-US" sz="1600" kern="1200">
                        <a:solidFill>
                          <a:schemeClr val="dk1"/>
                        </a:solidFill>
                        <a:latin typeface="Times New Roman"/>
                        <a:ea typeface="+mn-ea"/>
                        <a:cs typeface="Times New Roman"/>
                      </a:endParaRPr>
                    </a:p>
                  </a:txBody>
                  <a:tcPr>
                    <a:solidFill>
                      <a:srgbClr val="FFFFFF"/>
                    </a:solidFill>
                  </a:tcPr>
                </a:tc>
                <a:tc>
                  <a:txBody>
                    <a:bodyPr/>
                    <a:lstStyle/>
                    <a:p>
                      <a:pPr algn="ctr"/>
                      <a:endParaRPr lang="en-US" sz="1600" kern="1200">
                        <a:solidFill>
                          <a:schemeClr val="dk1"/>
                        </a:solidFill>
                        <a:latin typeface="Times New Roman"/>
                        <a:ea typeface="+mn-ea"/>
                        <a:cs typeface="Times New Roman"/>
                      </a:endParaRPr>
                    </a:p>
                  </a:txBody>
                  <a:tcPr>
                    <a:solidFill>
                      <a:srgbClr val="FFFFFF"/>
                    </a:solidFill>
                  </a:tcPr>
                </a:tc>
                <a:tc>
                  <a:txBody>
                    <a:bodyPr/>
                    <a:lstStyle/>
                    <a:p>
                      <a:pPr algn="ctr"/>
                      <a:endParaRPr lang="en-US" sz="1600" kern="1200" dirty="0">
                        <a:solidFill>
                          <a:schemeClr val="dk1"/>
                        </a:solidFill>
                        <a:latin typeface="Times New Roman"/>
                        <a:ea typeface="+mn-ea"/>
                        <a:cs typeface="Times New Roman"/>
                      </a:endParaRPr>
                    </a:p>
                  </a:txBody>
                  <a:tcPr>
                    <a:solidFill>
                      <a:srgbClr val="FFFFFF"/>
                    </a:solidFill>
                  </a:tcPr>
                </a:tc>
                <a:tc>
                  <a:txBody>
                    <a:bodyPr/>
                    <a:lstStyle/>
                    <a:p>
                      <a:pPr algn="ctr"/>
                      <a:endParaRPr lang="en-US" sz="1600" kern="1200">
                        <a:solidFill>
                          <a:schemeClr val="dk1"/>
                        </a:solidFill>
                        <a:latin typeface="Times New Roman"/>
                        <a:ea typeface="+mn-ea"/>
                        <a:cs typeface="Times New Roman"/>
                      </a:endParaRPr>
                    </a:p>
                  </a:txBody>
                  <a:tcPr>
                    <a:solidFill>
                      <a:srgbClr val="FFFFFF"/>
                    </a:solidFill>
                  </a:tcPr>
                </a:tc>
                <a:tc>
                  <a:txBody>
                    <a:bodyPr/>
                    <a:lstStyle/>
                    <a:p>
                      <a:pPr algn="ctr"/>
                      <a:endParaRPr lang="en-US" sz="1600" kern="1200">
                        <a:solidFill>
                          <a:schemeClr val="dk1"/>
                        </a:solidFill>
                        <a:latin typeface="Times New Roman"/>
                        <a:ea typeface="+mn-ea"/>
                        <a:cs typeface="Times New Roman"/>
                      </a:endParaRPr>
                    </a:p>
                  </a:txBody>
                  <a:tcPr>
                    <a:solidFill>
                      <a:srgbClr val="FFFFFF"/>
                    </a:solidFill>
                  </a:tcPr>
                </a:tc>
                <a:tc>
                  <a:txBody>
                    <a:bodyPr/>
                    <a:lstStyle/>
                    <a:p>
                      <a:pPr algn="ctr"/>
                      <a:endParaRPr lang="en-US" sz="1600" kern="1200">
                        <a:solidFill>
                          <a:schemeClr val="dk1"/>
                        </a:solidFill>
                        <a:latin typeface="Times New Roman"/>
                        <a:ea typeface="+mn-ea"/>
                        <a:cs typeface="Times New Roman"/>
                      </a:endParaRPr>
                    </a:p>
                  </a:txBody>
                  <a:tcPr>
                    <a:solidFill>
                      <a:srgbClr val="FFFFFF"/>
                    </a:solidFill>
                  </a:tcPr>
                </a:tc>
                <a:tc>
                  <a:txBody>
                    <a:bodyPr/>
                    <a:lstStyle/>
                    <a:p>
                      <a:pPr algn="ctr"/>
                      <a:endParaRPr lang="en-US" sz="1600" kern="1200">
                        <a:solidFill>
                          <a:schemeClr val="dk1"/>
                        </a:solidFill>
                        <a:latin typeface="Times New Roman"/>
                        <a:ea typeface="+mn-ea"/>
                        <a:cs typeface="Times New Roman"/>
                      </a:endParaRPr>
                    </a:p>
                  </a:txBody>
                  <a:tcPr>
                    <a:solidFill>
                      <a:srgbClr val="FFFFFF"/>
                    </a:solidFill>
                  </a:tcPr>
                </a:tc>
                <a:tc>
                  <a:txBody>
                    <a:bodyPr/>
                    <a:lstStyle/>
                    <a:p>
                      <a:pPr algn="ctr"/>
                      <a:endParaRPr lang="en-US" sz="1600" kern="1200">
                        <a:solidFill>
                          <a:schemeClr val="dk1"/>
                        </a:solidFill>
                        <a:latin typeface="Times New Roman"/>
                        <a:ea typeface="+mn-ea"/>
                        <a:cs typeface="Times New Roman"/>
                      </a:endParaRPr>
                    </a:p>
                  </a:txBody>
                  <a:tcPr>
                    <a:solidFill>
                      <a:srgbClr val="FFFFFF"/>
                    </a:solidFill>
                  </a:tcPr>
                </a:tc>
                <a:tc>
                  <a:txBody>
                    <a:bodyPr/>
                    <a:lstStyle/>
                    <a:p>
                      <a:pPr algn="ctr"/>
                      <a:endParaRPr lang="en-US" sz="2200" dirty="0">
                        <a:latin typeface="Times New Roman"/>
                        <a:cs typeface="Times New Roman"/>
                      </a:endParaRPr>
                    </a:p>
                  </a:txBody>
                  <a:tcPr>
                    <a:solidFill>
                      <a:srgbClr val="594E41"/>
                    </a:solidFill>
                  </a:tcPr>
                </a:tc>
                <a:extLst>
                  <a:ext uri="{0D108BD9-81ED-4DB2-BD59-A6C34878D82A}">
                    <a16:rowId xmlns:a16="http://schemas.microsoft.com/office/drawing/2014/main" val="470856204"/>
                  </a:ext>
                </a:extLst>
              </a:tr>
            </a:tbl>
          </a:graphicData>
        </a:graphic>
      </p:graphicFrame>
      <p:sp>
        <p:nvSpPr>
          <p:cNvPr id="59" name="Object 59"/>
          <p:cNvSpPr txBox="1"/>
          <p:nvPr/>
        </p:nvSpPr>
        <p:spPr>
          <a:xfrm>
            <a:off x="15255491" y="1226917"/>
            <a:ext cx="3931539" cy="487583"/>
          </a:xfrm>
          <a:prstGeom prst="rect">
            <a:avLst/>
          </a:prstGeom>
          <a:noFill/>
        </p:spPr>
        <p:txBody>
          <a:bodyPr wrap="square" rtlCol="0" anchor="ctr">
            <a:spAutoFit/>
          </a:bodyPr>
          <a:lstStyle/>
          <a:p>
            <a:r>
              <a:rPr lang="en-US" sz="1800" kern="0" spc="-100">
                <a:solidFill>
                  <a:srgbClr val="302921"/>
                </a:solidFill>
                <a:latin typeface="S-Core Dream 4 Regular" pitchFamily="34" charset="0"/>
                <a:cs typeface="S-Core Dream 4 Regular" pitchFamily="34" charset="0"/>
              </a:rPr>
              <a:t>(단위: 원)</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5"/>
          <p:cNvGraphicFramePr>
            <a:graphicFrameLocks noGrp="1"/>
          </p:cNvGraphicFramePr>
          <p:nvPr>
            <p:extLst>
              <p:ext uri="{D42A27DB-BD31-4B8C-83A1-F6EECF244321}">
                <p14:modId xmlns:p14="http://schemas.microsoft.com/office/powerpoint/2010/main" val="2442665632"/>
              </p:ext>
            </p:extLst>
          </p:nvPr>
        </p:nvGraphicFramePr>
        <p:xfrm>
          <a:off x="2138709" y="3093985"/>
          <a:ext cx="14010581" cy="4586710"/>
        </p:xfrm>
        <a:graphic>
          <a:graphicData uri="http://schemas.openxmlformats.org/drawingml/2006/table">
            <a:tbl>
              <a:tblPr firstRow="1" bandRow="1">
                <a:tableStyleId>{5C22544A-7EE6-4342-B048-85BDC9FD1C3A}</a:tableStyleId>
              </a:tblPr>
              <a:tblGrid>
                <a:gridCol w="1132781">
                  <a:extLst>
                    <a:ext uri="{9D8B030D-6E8A-4147-A177-3AD203B41FA5}">
                      <a16:colId xmlns:a16="http://schemas.microsoft.com/office/drawing/2014/main" val="20000"/>
                    </a:ext>
                  </a:extLst>
                </a:gridCol>
                <a:gridCol w="1981200">
                  <a:extLst>
                    <a:ext uri="{9D8B030D-6E8A-4147-A177-3AD203B41FA5}">
                      <a16:colId xmlns:a16="http://schemas.microsoft.com/office/drawing/2014/main" val="3641838650"/>
                    </a:ext>
                  </a:extLst>
                </a:gridCol>
                <a:gridCol w="2108052">
                  <a:extLst>
                    <a:ext uri="{9D8B030D-6E8A-4147-A177-3AD203B41FA5}">
                      <a16:colId xmlns:a16="http://schemas.microsoft.com/office/drawing/2014/main" val="20001"/>
                    </a:ext>
                  </a:extLst>
                </a:gridCol>
                <a:gridCol w="1940767">
                  <a:extLst>
                    <a:ext uri="{9D8B030D-6E8A-4147-A177-3AD203B41FA5}">
                      <a16:colId xmlns:a16="http://schemas.microsoft.com/office/drawing/2014/main" val="20002"/>
                    </a:ext>
                  </a:extLst>
                </a:gridCol>
                <a:gridCol w="1894044">
                  <a:extLst>
                    <a:ext uri="{9D8B030D-6E8A-4147-A177-3AD203B41FA5}">
                      <a16:colId xmlns:a16="http://schemas.microsoft.com/office/drawing/2014/main" val="20003"/>
                    </a:ext>
                  </a:extLst>
                </a:gridCol>
                <a:gridCol w="2264211">
                  <a:extLst>
                    <a:ext uri="{9D8B030D-6E8A-4147-A177-3AD203B41FA5}">
                      <a16:colId xmlns:a16="http://schemas.microsoft.com/office/drawing/2014/main" val="20004"/>
                    </a:ext>
                  </a:extLst>
                </a:gridCol>
                <a:gridCol w="2689526">
                  <a:extLst>
                    <a:ext uri="{9D8B030D-6E8A-4147-A177-3AD203B41FA5}">
                      <a16:colId xmlns:a16="http://schemas.microsoft.com/office/drawing/2014/main" val="20005"/>
                    </a:ext>
                  </a:extLst>
                </a:gridCol>
              </a:tblGrid>
              <a:tr h="562828">
                <a:tc gridSpan="2">
                  <a:txBody>
                    <a:bodyPr/>
                    <a:lstStyle/>
                    <a:p>
                      <a:pPr algn="ctr"/>
                      <a:r>
                        <a:rPr lang="ko-KR" altLang="en-US" sz="2400" dirty="0">
                          <a:latin typeface="Times New Roman"/>
                          <a:cs typeface="Times New Roman"/>
                        </a:rPr>
                        <a:t>구분</a:t>
                      </a:r>
                      <a:endParaRPr lang="en-US" sz="2400" dirty="0">
                        <a:latin typeface="Times New Roman"/>
                        <a:cs typeface="Times New Roman"/>
                      </a:endParaRPr>
                    </a:p>
                  </a:txBody>
                  <a:tcPr>
                    <a:solidFill>
                      <a:srgbClr val="F8C106"/>
                    </a:solidFill>
                  </a:tcPr>
                </a:tc>
                <a:tc hMerge="1">
                  <a:txBody>
                    <a:bodyPr/>
                    <a:lstStyle/>
                    <a:p>
                      <a:pPr algn="ctr"/>
                      <a:endParaRPr lang="en-US" sz="2400">
                        <a:latin typeface="Times New Roman"/>
                        <a:cs typeface="Times New Roman"/>
                      </a:endParaRPr>
                    </a:p>
                  </a:txBody>
                  <a:tcPr>
                    <a:solidFill>
                      <a:srgbClr val="F8C106"/>
                    </a:solidFill>
                  </a:tcPr>
                </a:tc>
                <a:tc>
                  <a:txBody>
                    <a:bodyPr/>
                    <a:lstStyle/>
                    <a:p>
                      <a:pPr algn="ctr"/>
                      <a:r>
                        <a:rPr lang="ko-KR" altLang="en-US" sz="2400" b="0" i="0" dirty="0">
                          <a:latin typeface="Times New Roman"/>
                          <a:cs typeface="Times New Roman"/>
                        </a:rPr>
                        <a:t>완전 초기</a:t>
                      </a:r>
                      <a:endParaRPr lang="en-US" sz="2400" dirty="0">
                        <a:latin typeface="Times New Roman"/>
                        <a:cs typeface="Times New Roman"/>
                      </a:endParaRPr>
                    </a:p>
                  </a:txBody>
                  <a:tcPr>
                    <a:solidFill>
                      <a:srgbClr val="F8C106"/>
                    </a:solidFill>
                  </a:tcPr>
                </a:tc>
                <a:tc>
                  <a:txBody>
                    <a:bodyPr/>
                    <a:lstStyle/>
                    <a:p>
                      <a:pPr algn="ctr"/>
                      <a:r>
                        <a:rPr lang="ko-KR" altLang="en-US" sz="2400" b="0" i="0" dirty="0">
                          <a:latin typeface="Times New Roman"/>
                          <a:cs typeface="Times New Roman"/>
                        </a:rPr>
                        <a:t>초기</a:t>
                      </a:r>
                      <a:endParaRPr lang="en-US" sz="2400" dirty="0">
                        <a:latin typeface="Times New Roman"/>
                        <a:cs typeface="Times New Roman"/>
                      </a:endParaRPr>
                    </a:p>
                  </a:txBody>
                  <a:tcPr>
                    <a:solidFill>
                      <a:srgbClr val="F8C106"/>
                    </a:solidFill>
                  </a:tcPr>
                </a:tc>
                <a:tc>
                  <a:txBody>
                    <a:bodyPr/>
                    <a:lstStyle/>
                    <a:p>
                      <a:pPr algn="ctr"/>
                      <a:r>
                        <a:rPr lang="ko-KR" altLang="en-US" sz="2400" b="0" i="0" dirty="0" err="1">
                          <a:latin typeface="Times New Roman"/>
                          <a:cs typeface="Times New Roman"/>
                        </a:rPr>
                        <a:t>초중기</a:t>
                      </a:r>
                      <a:endParaRPr lang="en-US" sz="2400" dirty="0">
                        <a:latin typeface="Times New Roman"/>
                        <a:cs typeface="Times New Roman"/>
                      </a:endParaRPr>
                    </a:p>
                  </a:txBody>
                  <a:tcPr>
                    <a:solidFill>
                      <a:srgbClr val="F8C106"/>
                    </a:solidFill>
                  </a:tcPr>
                </a:tc>
                <a:tc>
                  <a:txBody>
                    <a:bodyPr/>
                    <a:lstStyle/>
                    <a:p>
                      <a:pPr algn="ctr"/>
                      <a:r>
                        <a:rPr lang="ko-KR" altLang="en-US" sz="2400" b="0" i="0" dirty="0">
                          <a:latin typeface="Times New Roman"/>
                          <a:cs typeface="Times New Roman"/>
                        </a:rPr>
                        <a:t>중기</a:t>
                      </a:r>
                      <a:endParaRPr lang="en-US" sz="2400" dirty="0">
                        <a:latin typeface="Times New Roman"/>
                        <a:cs typeface="Times New Roman"/>
                      </a:endParaRPr>
                    </a:p>
                  </a:txBody>
                  <a:tcPr>
                    <a:solidFill>
                      <a:srgbClr val="F8C106"/>
                    </a:solidFill>
                  </a:tcPr>
                </a:tc>
                <a:tc>
                  <a:txBody>
                    <a:bodyPr/>
                    <a:lstStyle/>
                    <a:p>
                      <a:pPr algn="ctr"/>
                      <a:r>
                        <a:rPr lang="ko-KR" altLang="en-US" sz="2400" b="0" i="0" dirty="0">
                          <a:latin typeface="Times New Roman"/>
                          <a:cs typeface="Times New Roman"/>
                        </a:rPr>
                        <a:t>안정기</a:t>
                      </a:r>
                      <a:endParaRPr lang="en-US" sz="2400" dirty="0">
                        <a:latin typeface="Times New Roman"/>
                        <a:cs typeface="Times New Roman"/>
                      </a:endParaRPr>
                    </a:p>
                  </a:txBody>
                  <a:tcPr>
                    <a:solidFill>
                      <a:srgbClr val="F8C106"/>
                    </a:solidFill>
                  </a:tcPr>
                </a:tc>
                <a:extLst>
                  <a:ext uri="{0D108BD9-81ED-4DB2-BD59-A6C34878D82A}">
                    <a16:rowId xmlns:a16="http://schemas.microsoft.com/office/drawing/2014/main" val="10000"/>
                  </a:ext>
                </a:extLst>
              </a:tr>
              <a:tr h="525306">
                <a:tc>
                  <a:txBody>
                    <a:bodyPr/>
                    <a:lstStyle/>
                    <a:p>
                      <a:pPr algn="ctr"/>
                      <a:r>
                        <a:rPr lang="ko-KR" altLang="en-US" sz="1600" dirty="0">
                          <a:latin typeface="Times New Roman"/>
                          <a:cs typeface="Times New Roman"/>
                        </a:rPr>
                        <a:t>요리사</a:t>
                      </a:r>
                      <a:endParaRPr lang="en-US" altLang="ko-KR" sz="1600" dirty="0">
                        <a:latin typeface="Times New Roman"/>
                        <a:cs typeface="Times New Roman"/>
                      </a:endParaRPr>
                    </a:p>
                    <a:p>
                      <a:pPr algn="ctr"/>
                      <a:r>
                        <a:rPr lang="ko-KR" altLang="en-US" sz="1600" dirty="0">
                          <a:latin typeface="Times New Roman"/>
                          <a:cs typeface="Times New Roman"/>
                        </a:rPr>
                        <a:t>수수료</a:t>
                      </a:r>
                      <a:endParaRPr lang="en-US" sz="1600" dirty="0">
                        <a:latin typeface="Times New Roman"/>
                        <a:cs typeface="Times New Roman"/>
                      </a:endParaRPr>
                    </a:p>
                  </a:txBody>
                  <a:tcPr>
                    <a:solidFill>
                      <a:srgbClr val="FFFFFF"/>
                    </a:solidFill>
                  </a:tcPr>
                </a:tc>
                <a:tc>
                  <a:txBody>
                    <a:bodyPr/>
                    <a:lstStyle/>
                    <a:p>
                      <a:pPr algn="ctr"/>
                      <a:r>
                        <a:rPr lang="ko-KR" altLang="en-US" sz="1600" dirty="0">
                          <a:latin typeface="Times New Roman"/>
                          <a:cs typeface="Times New Roman"/>
                        </a:rPr>
                        <a:t>거래 수수료 </a:t>
                      </a:r>
                      <a:r>
                        <a:rPr lang="en-US" altLang="ko-KR" sz="1600" dirty="0">
                          <a:latin typeface="Times New Roman"/>
                          <a:cs typeface="Times New Roman"/>
                        </a:rPr>
                        <a:t>7%(</a:t>
                      </a:r>
                      <a:r>
                        <a:rPr lang="ko-KR" altLang="en-US" sz="1600" dirty="0">
                          <a:latin typeface="Times New Roman"/>
                          <a:cs typeface="Times New Roman"/>
                        </a:rPr>
                        <a:t>안정기 전까지</a:t>
                      </a:r>
                      <a:r>
                        <a:rPr lang="en-US" altLang="ko-KR" sz="1600" dirty="0">
                          <a:latin typeface="Times New Roman"/>
                          <a:cs typeface="Times New Roman"/>
                        </a:rPr>
                        <a:t>)</a:t>
                      </a:r>
                    </a:p>
                    <a:p>
                      <a:pPr algn="ctr"/>
                      <a:r>
                        <a:rPr lang="en-US" sz="1600" dirty="0">
                          <a:latin typeface="Times New Roman"/>
                          <a:cs typeface="Times New Roman"/>
                        </a:rPr>
                        <a:t>9%(</a:t>
                      </a:r>
                      <a:r>
                        <a:rPr lang="ko-KR" altLang="en-US" sz="1600" dirty="0">
                          <a:latin typeface="Times New Roman"/>
                          <a:cs typeface="Times New Roman"/>
                        </a:rPr>
                        <a:t>안정기 부터</a:t>
                      </a:r>
                      <a:r>
                        <a:rPr lang="en-US" sz="1600" dirty="0">
                          <a:latin typeface="Times New Roman"/>
                          <a:cs typeface="Times New Roman"/>
                        </a:rPr>
                        <a:t>)</a:t>
                      </a:r>
                    </a:p>
                  </a:txBody>
                  <a:tcPr>
                    <a:solidFill>
                      <a:srgbClr val="FFFFFF"/>
                    </a:solidFill>
                  </a:tcPr>
                </a:tc>
                <a:tc>
                  <a:txBody>
                    <a:bodyPr/>
                    <a:lstStyle/>
                    <a:p>
                      <a:pPr algn="ctr"/>
                      <a:r>
                        <a:rPr lang="en-US" sz="1600" dirty="0">
                          <a:latin typeface="Times New Roman"/>
                          <a:cs typeface="Times New Roman"/>
                        </a:rPr>
                        <a:t>252,000</a:t>
                      </a:r>
                    </a:p>
                  </a:txBody>
                  <a:tcPr>
                    <a:solidFill>
                      <a:srgbClr val="FFFFFF"/>
                    </a:solidFill>
                  </a:tcPr>
                </a:tc>
                <a:tc>
                  <a:txBody>
                    <a:bodyPr/>
                    <a:lstStyle/>
                    <a:p>
                      <a:pPr algn="ctr"/>
                      <a:r>
                        <a:rPr lang="en-US" sz="1600" dirty="0">
                          <a:latin typeface="Times New Roman"/>
                          <a:cs typeface="Times New Roman"/>
                        </a:rPr>
                        <a:t>630,000</a:t>
                      </a:r>
                    </a:p>
                  </a:txBody>
                  <a:tcPr>
                    <a:solidFill>
                      <a:srgbClr val="FFFFFF"/>
                    </a:solidFill>
                  </a:tcPr>
                </a:tc>
                <a:tc>
                  <a:txBody>
                    <a:bodyPr/>
                    <a:lstStyle/>
                    <a:p>
                      <a:pPr algn="ctr"/>
                      <a:r>
                        <a:rPr lang="en-US" sz="1600" dirty="0">
                          <a:latin typeface="Times New Roman"/>
                          <a:cs typeface="Times New Roman"/>
                        </a:rPr>
                        <a:t>5,292,000</a:t>
                      </a:r>
                    </a:p>
                  </a:txBody>
                  <a:tcPr>
                    <a:solidFill>
                      <a:srgbClr val="FFFFFF"/>
                    </a:solidFill>
                  </a:tcPr>
                </a:tc>
                <a:tc>
                  <a:txBody>
                    <a:bodyPr/>
                    <a:lstStyle/>
                    <a:p>
                      <a:pPr algn="ctr"/>
                      <a:r>
                        <a:rPr lang="en-US" sz="1600" dirty="0">
                          <a:latin typeface="Times New Roman"/>
                          <a:cs typeface="Times New Roman"/>
                        </a:rPr>
                        <a:t>88,200,000</a:t>
                      </a:r>
                    </a:p>
                  </a:txBody>
                  <a:tcPr>
                    <a:solidFill>
                      <a:srgbClr val="FFFFFF"/>
                    </a:solidFill>
                  </a:tcPr>
                </a:tc>
                <a:tc>
                  <a:txBody>
                    <a:bodyPr/>
                    <a:lstStyle/>
                    <a:p>
                      <a:pPr algn="ctr"/>
                      <a:r>
                        <a:rPr lang="en-US" sz="1600" dirty="0">
                          <a:latin typeface="Times New Roman"/>
                          <a:cs typeface="Times New Roman"/>
                        </a:rPr>
                        <a:t>777,600,000</a:t>
                      </a:r>
                    </a:p>
                  </a:txBody>
                  <a:tcPr>
                    <a:solidFill>
                      <a:srgbClr val="FFFFFF"/>
                    </a:solidFill>
                  </a:tcPr>
                </a:tc>
                <a:extLst>
                  <a:ext uri="{0D108BD9-81ED-4DB2-BD59-A6C34878D82A}">
                    <a16:rowId xmlns:a16="http://schemas.microsoft.com/office/drawing/2014/main" val="10001"/>
                  </a:ext>
                </a:extLst>
              </a:tr>
              <a:tr h="712915">
                <a:tc>
                  <a:txBody>
                    <a:bodyPr/>
                    <a:lstStyle/>
                    <a:p>
                      <a:pPr algn="ctr"/>
                      <a:r>
                        <a:rPr lang="ko-KR" altLang="en-US" sz="1600" dirty="0" err="1">
                          <a:latin typeface="Times New Roman"/>
                          <a:cs typeface="Times New Roman"/>
                        </a:rPr>
                        <a:t>인앱구매</a:t>
                      </a:r>
                      <a:endParaRPr lang="en-US" sz="1600" dirty="0">
                        <a:latin typeface="Times New Roman"/>
                        <a:cs typeface="Times New Roman"/>
                      </a:endParaRPr>
                    </a:p>
                  </a:txBody>
                  <a:tcPr>
                    <a:solidFill>
                      <a:srgbClr val="FEEBB6"/>
                    </a:solidFill>
                  </a:tcPr>
                </a:tc>
                <a:tc>
                  <a:txBody>
                    <a:bodyPr/>
                    <a:lstStyle/>
                    <a:p>
                      <a:pPr algn="ctr"/>
                      <a:r>
                        <a:rPr lang="ko-KR" altLang="en-US" sz="1600" dirty="0">
                          <a:latin typeface="Times New Roman"/>
                          <a:cs typeface="Times New Roman"/>
                        </a:rPr>
                        <a:t>월마다 할인 쿠폰 </a:t>
                      </a:r>
                      <a:r>
                        <a:rPr lang="en-US" altLang="ko-KR" sz="1600" dirty="0">
                          <a:latin typeface="Times New Roman"/>
                          <a:cs typeface="Times New Roman"/>
                        </a:rPr>
                        <a:t>5</a:t>
                      </a:r>
                      <a:r>
                        <a:rPr lang="ko-KR" altLang="en-US" sz="1600" dirty="0">
                          <a:latin typeface="Times New Roman"/>
                          <a:cs typeface="Times New Roman"/>
                        </a:rPr>
                        <a:t>장씩 주는 프리미엄 구독 서비스 </a:t>
                      </a:r>
                      <a:r>
                        <a:rPr lang="en-US" altLang="ko-KR" sz="1600" dirty="0">
                          <a:latin typeface="Times New Roman"/>
                          <a:cs typeface="Times New Roman"/>
                        </a:rPr>
                        <a:t>4900</a:t>
                      </a:r>
                      <a:r>
                        <a:rPr lang="ko-KR" altLang="en-US" sz="1600" dirty="0">
                          <a:latin typeface="Times New Roman"/>
                          <a:cs typeface="Times New Roman"/>
                        </a:rPr>
                        <a:t>원</a:t>
                      </a:r>
                      <a:endParaRPr lang="en-US" sz="1600" dirty="0">
                        <a:latin typeface="Times New Roman"/>
                        <a:cs typeface="Times New Roman"/>
                      </a:endParaRPr>
                    </a:p>
                  </a:txBody>
                  <a:tcPr>
                    <a:solidFill>
                      <a:srgbClr val="FEEBB6"/>
                    </a:solidFill>
                  </a:tcPr>
                </a:tc>
                <a:tc>
                  <a:txBody>
                    <a:bodyPr/>
                    <a:lstStyle/>
                    <a:p>
                      <a:pPr algn="ctr"/>
                      <a:r>
                        <a:rPr lang="en-US" sz="1600" dirty="0">
                          <a:latin typeface="Times New Roman"/>
                          <a:cs typeface="Times New Roman"/>
                        </a:rPr>
                        <a:t>X</a:t>
                      </a:r>
                    </a:p>
                  </a:txBody>
                  <a:tcPr>
                    <a:solidFill>
                      <a:srgbClr val="FEEBB6"/>
                    </a:solidFill>
                  </a:tcPr>
                </a:tc>
                <a:tc>
                  <a:txBody>
                    <a:bodyPr/>
                    <a:lstStyle/>
                    <a:p>
                      <a:pPr algn="ctr"/>
                      <a:r>
                        <a:rPr lang="en-US" sz="1600" dirty="0">
                          <a:latin typeface="Times New Roman"/>
                          <a:cs typeface="Times New Roman"/>
                        </a:rPr>
                        <a:t>X</a:t>
                      </a:r>
                    </a:p>
                  </a:txBody>
                  <a:tcPr>
                    <a:solidFill>
                      <a:srgbClr val="FEEBB6"/>
                    </a:solidFill>
                  </a:tcPr>
                </a:tc>
                <a:tc>
                  <a:txBody>
                    <a:bodyPr/>
                    <a:lstStyle/>
                    <a:p>
                      <a:pPr algn="ctr"/>
                      <a:r>
                        <a:rPr lang="en-US" sz="1600" dirty="0">
                          <a:latin typeface="Times New Roman"/>
                          <a:cs typeface="Times New Roman"/>
                        </a:rPr>
                        <a:t>102,900</a:t>
                      </a:r>
                    </a:p>
                  </a:txBody>
                  <a:tcPr>
                    <a:solidFill>
                      <a:srgbClr val="FEEBB6"/>
                    </a:solidFill>
                  </a:tcPr>
                </a:tc>
                <a:tc>
                  <a:txBody>
                    <a:bodyPr/>
                    <a:lstStyle/>
                    <a:p>
                      <a:pPr algn="ctr"/>
                      <a:r>
                        <a:rPr lang="en-US" sz="1600" dirty="0">
                          <a:latin typeface="Times New Roman"/>
                          <a:cs typeface="Times New Roman"/>
                        </a:rPr>
                        <a:t>1,715,000</a:t>
                      </a:r>
                    </a:p>
                  </a:txBody>
                  <a:tcPr>
                    <a:solidFill>
                      <a:srgbClr val="FEEBB6"/>
                    </a:solidFill>
                  </a:tcPr>
                </a:tc>
                <a:tc>
                  <a:txBody>
                    <a:bodyPr/>
                    <a:lstStyle/>
                    <a:p>
                      <a:pPr algn="ctr"/>
                      <a:r>
                        <a:rPr lang="en-US" sz="1600" dirty="0">
                          <a:latin typeface="Times New Roman"/>
                          <a:cs typeface="Times New Roman"/>
                        </a:rPr>
                        <a:t>11,760,000</a:t>
                      </a:r>
                    </a:p>
                  </a:txBody>
                  <a:tcPr>
                    <a:solidFill>
                      <a:srgbClr val="FEEBB6"/>
                    </a:solidFill>
                  </a:tcPr>
                </a:tc>
                <a:extLst>
                  <a:ext uri="{0D108BD9-81ED-4DB2-BD59-A6C34878D82A}">
                    <a16:rowId xmlns:a16="http://schemas.microsoft.com/office/drawing/2014/main" val="10002"/>
                  </a:ext>
                </a:extLst>
              </a:tr>
              <a:tr h="525306">
                <a:tc>
                  <a:txBody>
                    <a:bodyPr/>
                    <a:lstStyle/>
                    <a:p>
                      <a:pPr algn="ctr"/>
                      <a:r>
                        <a:rPr lang="ko-KR" altLang="en-US" sz="1600" dirty="0">
                          <a:latin typeface="Times New Roman"/>
                          <a:cs typeface="Times New Roman"/>
                        </a:rPr>
                        <a:t>소매업 수수료</a:t>
                      </a:r>
                      <a:endParaRPr lang="en-US" sz="1600" dirty="0">
                        <a:latin typeface="Times New Roman"/>
                        <a:cs typeface="Times New Roman"/>
                      </a:endParaRPr>
                    </a:p>
                  </a:txBody>
                  <a:tcPr>
                    <a:solidFill>
                      <a:srgbClr val="FFFFFF"/>
                    </a:solidFill>
                  </a:tcPr>
                </a:tc>
                <a:tc>
                  <a:txBody>
                    <a:bodyPr/>
                    <a:lstStyle/>
                    <a:p>
                      <a:pPr algn="ctr"/>
                      <a:r>
                        <a:rPr lang="ko-KR" altLang="en-US" sz="1600" dirty="0">
                          <a:latin typeface="Times New Roman"/>
                          <a:cs typeface="Times New Roman"/>
                        </a:rPr>
                        <a:t>거래 수수료 </a:t>
                      </a:r>
                      <a:r>
                        <a:rPr lang="en-US" altLang="ko-KR" sz="1600" dirty="0">
                          <a:latin typeface="Times New Roman"/>
                          <a:cs typeface="Times New Roman"/>
                        </a:rPr>
                        <a:t>5%(</a:t>
                      </a:r>
                      <a:r>
                        <a:rPr lang="ko-KR" altLang="en-US" sz="1600" dirty="0">
                          <a:latin typeface="Times New Roman"/>
                          <a:cs typeface="Times New Roman"/>
                        </a:rPr>
                        <a:t>안정기 전까지</a:t>
                      </a:r>
                      <a:r>
                        <a:rPr lang="en-US" altLang="ko-KR" sz="1600" dirty="0">
                          <a:latin typeface="Times New Roman"/>
                          <a:cs typeface="Times New Roman"/>
                        </a:rPr>
                        <a:t>)</a:t>
                      </a:r>
                    </a:p>
                    <a:p>
                      <a:pPr algn="ctr"/>
                      <a:r>
                        <a:rPr lang="en-US" sz="1600" dirty="0">
                          <a:latin typeface="Times New Roman"/>
                          <a:cs typeface="Times New Roman"/>
                        </a:rPr>
                        <a:t>7%(</a:t>
                      </a:r>
                      <a:r>
                        <a:rPr lang="ko-KR" altLang="en-US" sz="1600" dirty="0">
                          <a:latin typeface="Times New Roman"/>
                          <a:cs typeface="Times New Roman"/>
                        </a:rPr>
                        <a:t>안정기 부터</a:t>
                      </a:r>
                      <a:r>
                        <a:rPr lang="en-US" sz="1600" dirty="0">
                          <a:latin typeface="Times New Roman"/>
                          <a:cs typeface="Times New Roman"/>
                        </a:rPr>
                        <a:t>)</a:t>
                      </a:r>
                    </a:p>
                  </a:txBody>
                  <a:tcPr>
                    <a:solidFill>
                      <a:srgbClr val="FFFFFF"/>
                    </a:solidFill>
                  </a:tcPr>
                </a:tc>
                <a:tc>
                  <a:txBody>
                    <a:bodyPr/>
                    <a:lstStyle/>
                    <a:p>
                      <a:pPr algn="ctr"/>
                      <a:r>
                        <a:rPr lang="en-US" sz="1600" dirty="0">
                          <a:latin typeface="Times New Roman"/>
                          <a:cs typeface="Times New Roman"/>
                        </a:rPr>
                        <a:t>X</a:t>
                      </a:r>
                    </a:p>
                  </a:txBody>
                  <a:tcPr>
                    <a:solidFill>
                      <a:srgbClr val="FFFFFF"/>
                    </a:solidFill>
                  </a:tcPr>
                </a:tc>
                <a:tc>
                  <a:txBody>
                    <a:bodyPr/>
                    <a:lstStyle/>
                    <a:p>
                      <a:pPr algn="ctr"/>
                      <a:r>
                        <a:rPr lang="en-US" sz="1600" dirty="0">
                          <a:latin typeface="Times New Roman"/>
                          <a:cs typeface="Times New Roman"/>
                        </a:rPr>
                        <a:t>X</a:t>
                      </a:r>
                    </a:p>
                  </a:txBody>
                  <a:tcPr>
                    <a:solidFill>
                      <a:srgbClr val="FFFFFF"/>
                    </a:solidFill>
                  </a:tcPr>
                </a:tc>
                <a:tc>
                  <a:txBody>
                    <a:bodyPr/>
                    <a:lstStyle/>
                    <a:p>
                      <a:pPr algn="ctr"/>
                      <a:r>
                        <a:rPr lang="en-US" sz="1600" dirty="0">
                          <a:latin typeface="Times New Roman"/>
                          <a:cs typeface="Times New Roman"/>
                        </a:rPr>
                        <a:t>X</a:t>
                      </a:r>
                    </a:p>
                  </a:txBody>
                  <a:tcPr>
                    <a:solidFill>
                      <a:srgbClr val="FFFFFF"/>
                    </a:solidFill>
                  </a:tcPr>
                </a:tc>
                <a:tc>
                  <a:txBody>
                    <a:bodyPr/>
                    <a:lstStyle/>
                    <a:p>
                      <a:pPr algn="ctr"/>
                      <a:r>
                        <a:rPr lang="en-US" sz="1600" dirty="0">
                          <a:latin typeface="Times New Roman"/>
                          <a:cs typeface="Times New Roman"/>
                        </a:rPr>
                        <a:t>2,625,000</a:t>
                      </a:r>
                    </a:p>
                  </a:txBody>
                  <a:tcPr>
                    <a:solidFill>
                      <a:srgbClr val="FFFFFF"/>
                    </a:solidFill>
                  </a:tcPr>
                </a:tc>
                <a:tc>
                  <a:txBody>
                    <a:bodyPr/>
                    <a:lstStyle/>
                    <a:p>
                      <a:pPr algn="ctr"/>
                      <a:r>
                        <a:rPr lang="en-US" sz="1600" dirty="0">
                          <a:latin typeface="Times New Roman"/>
                          <a:cs typeface="Times New Roman"/>
                        </a:rPr>
                        <a:t>29,400,000</a:t>
                      </a:r>
                    </a:p>
                  </a:txBody>
                  <a:tcPr>
                    <a:solidFill>
                      <a:srgbClr val="FFFFFF"/>
                    </a:solidFill>
                  </a:tcPr>
                </a:tc>
                <a:extLst>
                  <a:ext uri="{0D108BD9-81ED-4DB2-BD59-A6C34878D82A}">
                    <a16:rowId xmlns:a16="http://schemas.microsoft.com/office/drawing/2014/main" val="10003"/>
                  </a:ext>
                </a:extLst>
              </a:tr>
              <a:tr h="488202">
                <a:tc>
                  <a:txBody>
                    <a:bodyPr/>
                    <a:lstStyle/>
                    <a:p>
                      <a:pPr algn="ctr"/>
                      <a:r>
                        <a:rPr lang="ko-KR" altLang="en-US" sz="1600" dirty="0">
                          <a:latin typeface="Times New Roman"/>
                          <a:cs typeface="Times New Roman"/>
                        </a:rPr>
                        <a:t>요리사에 대한 배너광고</a:t>
                      </a:r>
                      <a:endParaRPr lang="en-US" sz="1600" dirty="0">
                        <a:latin typeface="Times New Roman"/>
                        <a:cs typeface="Times New Roman"/>
                      </a:endParaRPr>
                    </a:p>
                  </a:txBody>
                  <a:tcPr>
                    <a:solidFill>
                      <a:srgbClr val="FEEBB6"/>
                    </a:solidFill>
                  </a:tcPr>
                </a:tc>
                <a:tc>
                  <a:txBody>
                    <a:bodyPr/>
                    <a:lstStyle/>
                    <a:p>
                      <a:pPr algn="ctr"/>
                      <a:r>
                        <a:rPr lang="ko-KR" altLang="en-US" sz="1600" dirty="0">
                          <a:latin typeface="Times New Roman"/>
                          <a:cs typeface="Times New Roman"/>
                        </a:rPr>
                        <a:t>최대 </a:t>
                      </a:r>
                      <a:r>
                        <a:rPr lang="en-US" altLang="ko-KR" sz="1600" dirty="0">
                          <a:latin typeface="Times New Roman"/>
                          <a:cs typeface="Times New Roman"/>
                        </a:rPr>
                        <a:t>300</a:t>
                      </a:r>
                      <a:r>
                        <a:rPr lang="ko-KR" altLang="en-US" sz="1600" dirty="0">
                          <a:latin typeface="Times New Roman"/>
                          <a:cs typeface="Times New Roman"/>
                        </a:rPr>
                        <a:t>만원 입금으로 클릭당 </a:t>
                      </a:r>
                      <a:r>
                        <a:rPr lang="en-US" altLang="ko-KR" sz="1600" dirty="0">
                          <a:latin typeface="Times New Roman"/>
                          <a:cs typeface="Times New Roman"/>
                        </a:rPr>
                        <a:t>200</a:t>
                      </a:r>
                      <a:r>
                        <a:rPr lang="ko-KR" altLang="en-US" sz="1600" dirty="0">
                          <a:latin typeface="Times New Roman"/>
                          <a:cs typeface="Times New Roman"/>
                        </a:rPr>
                        <a:t>원 차감 방식</a:t>
                      </a:r>
                      <a:endParaRPr lang="en-US" sz="1600" dirty="0">
                        <a:latin typeface="Times New Roman"/>
                        <a:cs typeface="Times New Roman"/>
                      </a:endParaRPr>
                    </a:p>
                  </a:txBody>
                  <a:tcPr>
                    <a:solidFill>
                      <a:srgbClr val="FEEBB6"/>
                    </a:solidFill>
                  </a:tcPr>
                </a:tc>
                <a:tc>
                  <a:txBody>
                    <a:bodyPr/>
                    <a:lstStyle/>
                    <a:p>
                      <a:pPr algn="ctr"/>
                      <a:r>
                        <a:rPr lang="en-US" sz="1600" dirty="0">
                          <a:latin typeface="Times New Roman"/>
                          <a:cs typeface="Times New Roman"/>
                        </a:rPr>
                        <a:t>X</a:t>
                      </a:r>
                    </a:p>
                  </a:txBody>
                  <a:tcPr>
                    <a:solidFill>
                      <a:srgbClr val="FEEBB6"/>
                    </a:solidFill>
                  </a:tcPr>
                </a:tc>
                <a:tc>
                  <a:txBody>
                    <a:bodyPr/>
                    <a:lstStyle/>
                    <a:p>
                      <a:pPr algn="ctr"/>
                      <a:r>
                        <a:rPr lang="en-US" sz="1600" dirty="0">
                          <a:latin typeface="Times New Roman"/>
                          <a:cs typeface="Times New Roman"/>
                        </a:rPr>
                        <a:t>X</a:t>
                      </a:r>
                    </a:p>
                  </a:txBody>
                  <a:tcPr>
                    <a:solidFill>
                      <a:srgbClr val="FEEBB6"/>
                    </a:solidFill>
                  </a:tcPr>
                </a:tc>
                <a:tc>
                  <a:txBody>
                    <a:bodyPr/>
                    <a:lstStyle/>
                    <a:p>
                      <a:pPr algn="ctr"/>
                      <a:r>
                        <a:rPr lang="en-US" sz="1600" dirty="0">
                          <a:latin typeface="Times New Roman"/>
                          <a:cs typeface="Times New Roman"/>
                        </a:rPr>
                        <a:t>X</a:t>
                      </a:r>
                    </a:p>
                  </a:txBody>
                  <a:tcPr>
                    <a:solidFill>
                      <a:srgbClr val="FEEBB6"/>
                    </a:solidFill>
                  </a:tcPr>
                </a:tc>
                <a:tc>
                  <a:txBody>
                    <a:bodyPr/>
                    <a:lstStyle/>
                    <a:p>
                      <a:pPr algn="ctr"/>
                      <a:r>
                        <a:rPr lang="en-US" sz="1600" dirty="0">
                          <a:latin typeface="Times New Roman"/>
                          <a:cs typeface="Times New Roman"/>
                        </a:rPr>
                        <a:t>2,000,000</a:t>
                      </a:r>
                    </a:p>
                  </a:txBody>
                  <a:tcPr>
                    <a:solidFill>
                      <a:srgbClr val="FEEBB6"/>
                    </a:solidFill>
                  </a:tcPr>
                </a:tc>
                <a:tc>
                  <a:txBody>
                    <a:bodyPr/>
                    <a:lstStyle/>
                    <a:p>
                      <a:pPr algn="ctr"/>
                      <a:r>
                        <a:rPr lang="en-US" sz="1600" dirty="0">
                          <a:latin typeface="Times New Roman"/>
                          <a:cs typeface="Times New Roman"/>
                        </a:rPr>
                        <a:t>15,000,000</a:t>
                      </a:r>
                    </a:p>
                  </a:txBody>
                  <a:tcPr>
                    <a:solidFill>
                      <a:srgbClr val="FEEBB6"/>
                    </a:solidFill>
                  </a:tcPr>
                </a:tc>
                <a:extLst>
                  <a:ext uri="{0D108BD9-81ED-4DB2-BD59-A6C34878D82A}">
                    <a16:rowId xmlns:a16="http://schemas.microsoft.com/office/drawing/2014/main" val="10004"/>
                  </a:ext>
                </a:extLst>
              </a:tr>
              <a:tr h="488202">
                <a:tc>
                  <a:txBody>
                    <a:bodyPr/>
                    <a:lstStyle/>
                    <a:p>
                      <a:pPr algn="ctr"/>
                      <a:r>
                        <a:rPr lang="ko-KR" altLang="en-US" sz="1600" dirty="0">
                          <a:solidFill>
                            <a:schemeClr val="bg1"/>
                          </a:solidFill>
                          <a:latin typeface="Times New Roman"/>
                          <a:cs typeface="Times New Roman"/>
                        </a:rPr>
                        <a:t>합 계</a:t>
                      </a:r>
                      <a:endParaRPr lang="en-US" sz="1600" dirty="0">
                        <a:solidFill>
                          <a:schemeClr val="bg1"/>
                        </a:solidFill>
                        <a:latin typeface="Times New Roman"/>
                        <a:cs typeface="Times New Roman"/>
                      </a:endParaRPr>
                    </a:p>
                  </a:txBody>
                  <a:tcPr>
                    <a:solidFill>
                      <a:srgbClr val="594E41"/>
                    </a:solidFill>
                  </a:tcPr>
                </a:tc>
                <a:tc>
                  <a:txBody>
                    <a:bodyPr/>
                    <a:lstStyle/>
                    <a:p>
                      <a:pPr algn="ctr"/>
                      <a:r>
                        <a:rPr lang="ko-KR" altLang="en-US" sz="1600" dirty="0">
                          <a:solidFill>
                            <a:schemeClr val="bg1"/>
                          </a:solidFill>
                          <a:latin typeface="Times New Roman"/>
                          <a:cs typeface="Times New Roman"/>
                        </a:rPr>
                        <a:t>시기별 비교 총 이익</a:t>
                      </a:r>
                      <a:endParaRPr lang="en-US" sz="1600" dirty="0">
                        <a:solidFill>
                          <a:schemeClr val="bg1"/>
                        </a:solidFill>
                        <a:latin typeface="Times New Roman"/>
                        <a:cs typeface="Times New Roman"/>
                      </a:endParaRPr>
                    </a:p>
                  </a:txBody>
                  <a:tcPr>
                    <a:solidFill>
                      <a:srgbClr val="594E41"/>
                    </a:solidFill>
                  </a:tcPr>
                </a:tc>
                <a:tc>
                  <a:txBody>
                    <a:bodyPr/>
                    <a:lstStyle/>
                    <a:p>
                      <a:pPr algn="ctr"/>
                      <a:r>
                        <a:rPr lang="en-US" sz="1600" dirty="0">
                          <a:solidFill>
                            <a:schemeClr val="bg1"/>
                          </a:solidFill>
                          <a:latin typeface="Times New Roman"/>
                          <a:cs typeface="Times New Roman"/>
                        </a:rPr>
                        <a:t>252,000</a:t>
                      </a:r>
                    </a:p>
                  </a:txBody>
                  <a:tcPr>
                    <a:solidFill>
                      <a:srgbClr val="594E41"/>
                    </a:solidFill>
                  </a:tcPr>
                </a:tc>
                <a:tc>
                  <a:txBody>
                    <a:bodyPr/>
                    <a:lstStyle/>
                    <a:p>
                      <a:pPr algn="ctr"/>
                      <a:r>
                        <a:rPr lang="en-US" sz="1600" dirty="0">
                          <a:solidFill>
                            <a:schemeClr val="bg1"/>
                          </a:solidFill>
                          <a:latin typeface="Times New Roman"/>
                          <a:cs typeface="Times New Roman"/>
                        </a:rPr>
                        <a:t>630,000</a:t>
                      </a:r>
                    </a:p>
                  </a:txBody>
                  <a:tcPr>
                    <a:solidFill>
                      <a:srgbClr val="594E41"/>
                    </a:solidFill>
                  </a:tcPr>
                </a:tc>
                <a:tc>
                  <a:txBody>
                    <a:bodyPr/>
                    <a:lstStyle/>
                    <a:p>
                      <a:pPr algn="ctr"/>
                      <a:r>
                        <a:rPr lang="en-US" sz="1600" dirty="0">
                          <a:solidFill>
                            <a:schemeClr val="bg1"/>
                          </a:solidFill>
                          <a:latin typeface="Times New Roman"/>
                          <a:cs typeface="Times New Roman"/>
                        </a:rPr>
                        <a:t>5,394,900</a:t>
                      </a:r>
                    </a:p>
                  </a:txBody>
                  <a:tcPr>
                    <a:solidFill>
                      <a:srgbClr val="594E41"/>
                    </a:solidFill>
                  </a:tcPr>
                </a:tc>
                <a:tc>
                  <a:txBody>
                    <a:bodyPr/>
                    <a:lstStyle/>
                    <a:p>
                      <a:pPr algn="ctr"/>
                      <a:r>
                        <a:rPr lang="en-US" sz="1600" dirty="0">
                          <a:solidFill>
                            <a:schemeClr val="bg1"/>
                          </a:solidFill>
                          <a:latin typeface="Times New Roman"/>
                          <a:cs typeface="Times New Roman"/>
                        </a:rPr>
                        <a:t>94,540,000</a:t>
                      </a:r>
                    </a:p>
                  </a:txBody>
                  <a:tcPr>
                    <a:solidFill>
                      <a:srgbClr val="594E41"/>
                    </a:solidFill>
                  </a:tcPr>
                </a:tc>
                <a:tc>
                  <a:txBody>
                    <a:bodyPr/>
                    <a:lstStyle/>
                    <a:p>
                      <a:pPr algn="ctr"/>
                      <a:r>
                        <a:rPr lang="en-US" sz="1600" dirty="0">
                          <a:solidFill>
                            <a:schemeClr val="bg1"/>
                          </a:solidFill>
                          <a:latin typeface="Times New Roman"/>
                          <a:cs typeface="Times New Roman"/>
                        </a:rPr>
                        <a:t>833,760,000</a:t>
                      </a:r>
                    </a:p>
                  </a:txBody>
                  <a:tcPr>
                    <a:solidFill>
                      <a:srgbClr val="594E41"/>
                    </a:solidFill>
                  </a:tcPr>
                </a:tc>
                <a:extLst>
                  <a:ext uri="{0D108BD9-81ED-4DB2-BD59-A6C34878D82A}">
                    <a16:rowId xmlns:a16="http://schemas.microsoft.com/office/drawing/2014/main" val="3591263664"/>
                  </a:ext>
                </a:extLst>
              </a:tr>
            </a:tbl>
          </a:graphicData>
        </a:graphic>
      </p:graphicFrame>
      <p:sp>
        <p:nvSpPr>
          <p:cNvPr id="59" name="Object 59"/>
          <p:cNvSpPr txBox="1"/>
          <p:nvPr/>
        </p:nvSpPr>
        <p:spPr>
          <a:xfrm>
            <a:off x="14183520" y="2447654"/>
            <a:ext cx="3931539" cy="646331"/>
          </a:xfrm>
          <a:prstGeom prst="rect">
            <a:avLst/>
          </a:prstGeom>
          <a:noFill/>
        </p:spPr>
        <p:txBody>
          <a:bodyPr wrap="square" rtlCol="0" anchor="ctr">
            <a:spAutoFit/>
          </a:bodyPr>
          <a:lstStyle/>
          <a:p>
            <a:r>
              <a:rPr lang="en-US" sz="1800" kern="0" spc="-100" dirty="0">
                <a:solidFill>
                  <a:srgbClr val="302921"/>
                </a:solidFill>
                <a:latin typeface="S-Core Dream 4 Regular" pitchFamily="34" charset="0"/>
                <a:cs typeface="S-Core Dream 4 Regular" pitchFamily="34" charset="0"/>
              </a:rPr>
              <a:t>(</a:t>
            </a:r>
            <a:r>
              <a:rPr lang="en-US" sz="1800" kern="0" spc="-100" dirty="0" err="1">
                <a:solidFill>
                  <a:srgbClr val="302921"/>
                </a:solidFill>
                <a:latin typeface="S-Core Dream 4 Regular" pitchFamily="34" charset="0"/>
                <a:cs typeface="S-Core Dream 4 Regular" pitchFamily="34" charset="0"/>
              </a:rPr>
              <a:t>단위</a:t>
            </a:r>
            <a:r>
              <a:rPr lang="en-US" sz="1800" kern="0" spc="-100" dirty="0">
                <a:solidFill>
                  <a:srgbClr val="302921"/>
                </a:solidFill>
                <a:latin typeface="S-Core Dream 4 Regular" pitchFamily="34" charset="0"/>
                <a:cs typeface="S-Core Dream 4 Regular" pitchFamily="34" charset="0"/>
              </a:rPr>
              <a:t>: 원)</a:t>
            </a:r>
          </a:p>
          <a:p>
            <a:r>
              <a:rPr lang="en-US" kern="0" spc="-100" dirty="0">
                <a:solidFill>
                  <a:srgbClr val="302921"/>
                </a:solidFill>
                <a:latin typeface="S-Core Dream 4 Regular" pitchFamily="34" charset="0"/>
              </a:rPr>
              <a:t>(</a:t>
            </a:r>
            <a:r>
              <a:rPr lang="ko-KR" altLang="en-US" kern="0" spc="-100" dirty="0">
                <a:solidFill>
                  <a:srgbClr val="302921"/>
                </a:solidFill>
                <a:latin typeface="S-Core Dream 4 Regular" pitchFamily="34" charset="0"/>
              </a:rPr>
              <a:t>시기별 </a:t>
            </a:r>
            <a:r>
              <a:rPr lang="ko-KR" altLang="en-US" kern="0" spc="-100" dirty="0" err="1">
                <a:solidFill>
                  <a:srgbClr val="302921"/>
                </a:solidFill>
                <a:latin typeface="S-Core Dream 4 Regular" pitchFamily="34" charset="0"/>
              </a:rPr>
              <a:t>월당</a:t>
            </a:r>
            <a:r>
              <a:rPr lang="ko-KR" altLang="en-US" kern="0" spc="-100" dirty="0">
                <a:solidFill>
                  <a:srgbClr val="302921"/>
                </a:solidFill>
                <a:latin typeface="S-Core Dream 4 Regular" pitchFamily="34" charset="0"/>
              </a:rPr>
              <a:t> 매출액</a:t>
            </a:r>
            <a:r>
              <a:rPr lang="en-US" kern="0" spc="-100" dirty="0">
                <a:solidFill>
                  <a:srgbClr val="302921"/>
                </a:solidFill>
                <a:latin typeface="S-Core Dream 4 Regular" pitchFamily="34" charset="0"/>
              </a:rPr>
              <a:t>)</a:t>
            </a:r>
            <a:endParaRPr lang="en-US" dirty="0"/>
          </a:p>
        </p:txBody>
      </p:sp>
    </p:spTree>
    <p:extLst>
      <p:ext uri="{BB962C8B-B14F-4D97-AF65-F5344CB8AC3E}">
        <p14:creationId xmlns:p14="http://schemas.microsoft.com/office/powerpoint/2010/main" val="1453860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94034" y="-57143"/>
            <a:ext cx="891219" cy="10400000"/>
            <a:chOff x="-94034" y="-57143"/>
            <a:chExt cx="891219" cy="10400000"/>
          </a:xfrm>
        </p:grpSpPr>
        <p:pic>
          <p:nvPicPr>
            <p:cNvPr id="3" name="Object 2"/>
            <p:cNvPicPr>
              <a:picLocks noChangeAspect="1"/>
            </p:cNvPicPr>
            <p:nvPr/>
          </p:nvPicPr>
          <p:blipFill>
            <a:blip r:embed="rId2" cstate="print"/>
            <a:stretch>
              <a:fillRect/>
            </a:stretch>
          </p:blipFill>
          <p:spPr>
            <a:xfrm>
              <a:off x="-94034" y="-57143"/>
              <a:ext cx="891219" cy="10400000"/>
            </a:xfrm>
            <a:prstGeom prst="rect">
              <a:avLst/>
            </a:prstGeom>
          </p:spPr>
        </p:pic>
      </p:grpSp>
      <p:sp>
        <p:nvSpPr>
          <p:cNvPr id="5" name="Object 5"/>
          <p:cNvSpPr txBox="1"/>
          <p:nvPr/>
        </p:nvSpPr>
        <p:spPr>
          <a:xfrm rot="5400000">
            <a:off x="-2657478" y="2220138"/>
            <a:ext cx="5948725" cy="293325"/>
          </a:xfrm>
          <a:prstGeom prst="rect">
            <a:avLst/>
          </a:prstGeom>
          <a:noFill/>
        </p:spPr>
        <p:txBody>
          <a:bodyPr wrap="square" rtlCol="0" anchor="t">
            <a:spAutoFit/>
          </a:bodyPr>
          <a:lstStyle/>
          <a:p>
            <a:pPr algn="ctr"/>
            <a:r>
              <a:rPr lang="en-US" sz="1100" kern="0" spc="500">
                <a:solidFill>
                  <a:srgbClr val="FFFFFF"/>
                </a:solidFill>
                <a:latin typeface="S-Core Dream 3 Light" pitchFamily="34" charset="0"/>
                <a:cs typeface="S-Core Dream 3 Light" pitchFamily="34" charset="0"/>
              </a:rPr>
              <a:t>NEW PRODUCT SCHEDULE &amp; BUDGET</a:t>
            </a:r>
            <a:endParaRPr lang="en-US"/>
          </a:p>
        </p:txBody>
      </p:sp>
      <p:sp>
        <p:nvSpPr>
          <p:cNvPr id="6" name="Object 6"/>
          <p:cNvSpPr txBox="1"/>
          <p:nvPr/>
        </p:nvSpPr>
        <p:spPr>
          <a:xfrm>
            <a:off x="85626" y="4603593"/>
            <a:ext cx="560292" cy="399990"/>
          </a:xfrm>
          <a:prstGeom prst="rect">
            <a:avLst/>
          </a:prstGeom>
          <a:noFill/>
        </p:spPr>
        <p:txBody>
          <a:bodyPr wrap="square" rtlCol="0" anchor="t">
            <a:spAutoFit/>
          </a:bodyPr>
          <a:lstStyle/>
          <a:p>
            <a:pPr algn="ctr"/>
            <a:r>
              <a:rPr lang="en-US" sz="1500" kern="0" spc="100">
                <a:solidFill>
                  <a:srgbClr val="FFFFFF"/>
                </a:solidFill>
                <a:latin typeface="S-Core Dream 8 Heavy" pitchFamily="34" charset="0"/>
                <a:cs typeface="S-Core Dream 8 Heavy" pitchFamily="34" charset="0"/>
              </a:rPr>
              <a:t>00</a:t>
            </a:r>
            <a:endParaRPr lang="en-US"/>
          </a:p>
        </p:txBody>
      </p:sp>
      <p:sp>
        <p:nvSpPr>
          <p:cNvPr id="7" name="Object 7"/>
          <p:cNvSpPr txBox="1"/>
          <p:nvPr/>
        </p:nvSpPr>
        <p:spPr>
          <a:xfrm>
            <a:off x="1705666" y="4848489"/>
            <a:ext cx="4593680" cy="704401"/>
          </a:xfrm>
          <a:prstGeom prst="rect">
            <a:avLst/>
          </a:prstGeom>
          <a:noFill/>
        </p:spPr>
        <p:txBody>
          <a:bodyPr wrap="square" rtlCol="0" anchor="ctr">
            <a:spAutoFit/>
          </a:bodyPr>
          <a:lstStyle/>
          <a:p>
            <a:r>
              <a:rPr lang="en-US" sz="2600" kern="0" spc="-200">
                <a:solidFill>
                  <a:srgbClr val="302921"/>
                </a:solidFill>
                <a:latin typeface="S-Core Dream 8 Heavy" pitchFamily="34" charset="0"/>
                <a:cs typeface="S-Core Dream 8 Heavy" pitchFamily="34" charset="0"/>
              </a:rPr>
              <a:t>신제품 출시 일정표</a:t>
            </a:r>
            <a:endParaRPr lang="en-US"/>
          </a:p>
        </p:txBody>
      </p:sp>
      <p:graphicFrame>
        <p:nvGraphicFramePr>
          <p:cNvPr id="2" name="Table 5"/>
          <p:cNvGraphicFramePr>
            <a:graphicFrameLocks noGrp="1"/>
          </p:cNvGraphicFramePr>
          <p:nvPr/>
        </p:nvGraphicFramePr>
        <p:xfrm>
          <a:off x="1686619" y="1776436"/>
          <a:ext cx="15849477" cy="3505200"/>
        </p:xfrm>
        <a:graphic>
          <a:graphicData uri="http://schemas.openxmlformats.org/drawingml/2006/table">
            <a:tbl>
              <a:tblPr firstRow="1" bandRow="1">
                <a:tableStyleId>{5C22544A-7EE6-4342-B048-85BDC9FD1C3A}</a:tableStyleId>
              </a:tblPr>
              <a:tblGrid>
                <a:gridCol w="1132781">
                  <a:extLst>
                    <a:ext uri="{9D8B030D-6E8A-4147-A177-3AD203B41FA5}">
                      <a16:colId xmlns:a16="http://schemas.microsoft.com/office/drawing/2014/main" val="20000"/>
                    </a:ext>
                  </a:extLst>
                </a:gridCol>
                <a:gridCol w="376693">
                  <a:extLst>
                    <a:ext uri="{9D8B030D-6E8A-4147-A177-3AD203B41FA5}">
                      <a16:colId xmlns:a16="http://schemas.microsoft.com/office/drawing/2014/main" val="3641838650"/>
                    </a:ext>
                  </a:extLst>
                </a:gridCol>
                <a:gridCol w="1604507">
                  <a:extLst>
                    <a:ext uri="{9D8B030D-6E8A-4147-A177-3AD203B41FA5}">
                      <a16:colId xmlns:a16="http://schemas.microsoft.com/office/drawing/2014/main" val="3630547921"/>
                    </a:ext>
                  </a:extLst>
                </a:gridCol>
                <a:gridCol w="1414441">
                  <a:extLst>
                    <a:ext uri="{9D8B030D-6E8A-4147-A177-3AD203B41FA5}">
                      <a16:colId xmlns:a16="http://schemas.microsoft.com/office/drawing/2014/main" val="20001"/>
                    </a:ext>
                  </a:extLst>
                </a:gridCol>
                <a:gridCol w="2264211">
                  <a:extLst>
                    <a:ext uri="{9D8B030D-6E8A-4147-A177-3AD203B41FA5}">
                      <a16:colId xmlns:a16="http://schemas.microsoft.com/office/drawing/2014/main" val="20002"/>
                    </a:ext>
                  </a:extLst>
                </a:gridCol>
                <a:gridCol w="2264211">
                  <a:extLst>
                    <a:ext uri="{9D8B030D-6E8A-4147-A177-3AD203B41FA5}">
                      <a16:colId xmlns:a16="http://schemas.microsoft.com/office/drawing/2014/main" val="20003"/>
                    </a:ext>
                  </a:extLst>
                </a:gridCol>
                <a:gridCol w="2264211">
                  <a:extLst>
                    <a:ext uri="{9D8B030D-6E8A-4147-A177-3AD203B41FA5}">
                      <a16:colId xmlns:a16="http://schemas.microsoft.com/office/drawing/2014/main" val="20004"/>
                    </a:ext>
                  </a:extLst>
                </a:gridCol>
                <a:gridCol w="2689526">
                  <a:extLst>
                    <a:ext uri="{9D8B030D-6E8A-4147-A177-3AD203B41FA5}">
                      <a16:colId xmlns:a16="http://schemas.microsoft.com/office/drawing/2014/main" val="20005"/>
                    </a:ext>
                  </a:extLst>
                </a:gridCol>
                <a:gridCol w="1838896">
                  <a:extLst>
                    <a:ext uri="{9D8B030D-6E8A-4147-A177-3AD203B41FA5}">
                      <a16:colId xmlns:a16="http://schemas.microsoft.com/office/drawing/2014/main" val="20006"/>
                    </a:ext>
                  </a:extLst>
                </a:gridCol>
              </a:tblGrid>
              <a:tr h="0">
                <a:tc gridSpan="3">
                  <a:txBody>
                    <a:bodyPr/>
                    <a:lstStyle/>
                    <a:p>
                      <a:pPr algn="ctr"/>
                      <a:r>
                        <a:rPr lang="ko-KR" altLang="en-US" sz="2400">
                          <a:latin typeface="Times New Roman"/>
                          <a:cs typeface="Times New Roman"/>
                        </a:rPr>
                        <a:t>구분</a:t>
                      </a:r>
                      <a:endParaRPr lang="en-US" sz="2400">
                        <a:latin typeface="Times New Roman"/>
                        <a:cs typeface="Times New Roman"/>
                      </a:endParaRPr>
                    </a:p>
                  </a:txBody>
                  <a:tcPr>
                    <a:solidFill>
                      <a:srgbClr val="F8C106"/>
                    </a:solidFill>
                  </a:tcPr>
                </a:tc>
                <a:tc hMerge="1">
                  <a:txBody>
                    <a:bodyPr/>
                    <a:lstStyle/>
                    <a:p>
                      <a:pPr algn="ctr"/>
                      <a:endParaRPr lang="en-US" sz="2400">
                        <a:latin typeface="Times New Roman"/>
                        <a:cs typeface="Times New Roman"/>
                      </a:endParaRPr>
                    </a:p>
                  </a:txBody>
                  <a:tcPr>
                    <a:solidFill>
                      <a:srgbClr val="F8C106"/>
                    </a:solidFill>
                  </a:tcPr>
                </a:tc>
                <a:tc hMerge="1">
                  <a:txBody>
                    <a:bodyPr/>
                    <a:lstStyle/>
                    <a:p>
                      <a:pPr algn="ctr"/>
                      <a:endParaRPr lang="en-US" sz="2400">
                        <a:latin typeface="Times New Roman"/>
                        <a:cs typeface="Times New Roman"/>
                      </a:endParaRPr>
                    </a:p>
                  </a:txBody>
                  <a:tcPr>
                    <a:solidFill>
                      <a:srgbClr val="F8C106"/>
                    </a:solidFill>
                  </a:tcPr>
                </a:tc>
                <a:tc>
                  <a:txBody>
                    <a:bodyPr/>
                    <a:lstStyle/>
                    <a:p>
                      <a:pPr algn="ctr"/>
                      <a:r>
                        <a:rPr lang="en-US" sz="2400" b="0" i="0" err="1">
                          <a:latin typeface="Times New Roman"/>
                          <a:cs typeface="Times New Roman"/>
                        </a:rPr>
                        <a:t>유형</a:t>
                      </a:r>
                      <a:r>
                        <a:rPr lang="en-US" sz="2400" b="0" i="0">
                          <a:latin typeface="Times New Roman"/>
                          <a:cs typeface="Times New Roman"/>
                        </a:rPr>
                        <a:t> A</a:t>
                      </a:r>
                      <a:endParaRPr lang="en-US" sz="2400">
                        <a:latin typeface="Times New Roman"/>
                        <a:cs typeface="Times New Roman"/>
                      </a:endParaRPr>
                    </a:p>
                  </a:txBody>
                  <a:tcPr>
                    <a:solidFill>
                      <a:srgbClr val="F8C106"/>
                    </a:solidFill>
                  </a:tcPr>
                </a:tc>
                <a:tc>
                  <a:txBody>
                    <a:bodyPr/>
                    <a:lstStyle/>
                    <a:p>
                      <a:pPr algn="ctr"/>
                      <a:r>
                        <a:rPr lang="en-US" sz="2400" b="0" i="0">
                          <a:latin typeface="Times New Roman"/>
                          <a:cs typeface="Times New Roman"/>
                        </a:rPr>
                        <a:t>유형 B</a:t>
                      </a:r>
                      <a:endParaRPr lang="en-US" sz="2400">
                        <a:latin typeface="Times New Roman"/>
                        <a:cs typeface="Times New Roman"/>
                      </a:endParaRPr>
                    </a:p>
                  </a:txBody>
                  <a:tcPr>
                    <a:solidFill>
                      <a:srgbClr val="F8C106"/>
                    </a:solidFill>
                  </a:tcPr>
                </a:tc>
                <a:tc>
                  <a:txBody>
                    <a:bodyPr/>
                    <a:lstStyle/>
                    <a:p>
                      <a:pPr algn="ctr"/>
                      <a:r>
                        <a:rPr lang="en-US" sz="2400" b="0" i="0">
                          <a:latin typeface="Times New Roman"/>
                          <a:cs typeface="Times New Roman"/>
                        </a:rPr>
                        <a:t>유형 C</a:t>
                      </a:r>
                      <a:endParaRPr lang="en-US" sz="2400">
                        <a:latin typeface="Times New Roman"/>
                        <a:cs typeface="Times New Roman"/>
                      </a:endParaRPr>
                    </a:p>
                  </a:txBody>
                  <a:tcPr>
                    <a:solidFill>
                      <a:srgbClr val="F8C106"/>
                    </a:solidFill>
                  </a:tcPr>
                </a:tc>
                <a:tc>
                  <a:txBody>
                    <a:bodyPr/>
                    <a:lstStyle/>
                    <a:p>
                      <a:pPr algn="ctr"/>
                      <a:r>
                        <a:rPr lang="en-US" sz="2400" b="0" i="0">
                          <a:latin typeface="Times New Roman"/>
                          <a:cs typeface="Times New Roman"/>
                        </a:rPr>
                        <a:t>유형 E</a:t>
                      </a:r>
                      <a:endParaRPr lang="en-US" sz="2400">
                        <a:latin typeface="Times New Roman"/>
                        <a:cs typeface="Times New Roman"/>
                      </a:endParaRPr>
                    </a:p>
                  </a:txBody>
                  <a:tcPr>
                    <a:solidFill>
                      <a:srgbClr val="F8C106"/>
                    </a:solidFill>
                  </a:tcPr>
                </a:tc>
                <a:tc>
                  <a:txBody>
                    <a:bodyPr/>
                    <a:lstStyle/>
                    <a:p>
                      <a:pPr algn="ctr"/>
                      <a:r>
                        <a:rPr lang="en-US" sz="2400" b="0" i="0">
                          <a:latin typeface="Times New Roman"/>
                          <a:cs typeface="Times New Roman"/>
                        </a:rPr>
                        <a:t>유형 E</a:t>
                      </a:r>
                      <a:endParaRPr lang="en-US" sz="2400">
                        <a:latin typeface="Times New Roman"/>
                        <a:cs typeface="Times New Roman"/>
                      </a:endParaRPr>
                    </a:p>
                  </a:txBody>
                  <a:tcPr>
                    <a:solidFill>
                      <a:srgbClr val="F8C106"/>
                    </a:solidFill>
                  </a:tcPr>
                </a:tc>
                <a:tc>
                  <a:txBody>
                    <a:bodyPr/>
                    <a:lstStyle/>
                    <a:p>
                      <a:pPr algn="ctr"/>
                      <a:r>
                        <a:rPr lang="en-US" sz="2400" b="0" i="0">
                          <a:latin typeface="Times New Roman"/>
                          <a:cs typeface="Times New Roman"/>
                        </a:rPr>
                        <a:t>합계</a:t>
                      </a:r>
                      <a:endParaRPr lang="en-US" sz="2400">
                        <a:latin typeface="Times New Roman"/>
                        <a:cs typeface="Times New Roman"/>
                      </a:endParaRPr>
                    </a:p>
                  </a:txBody>
                  <a:tcPr>
                    <a:solidFill>
                      <a:srgbClr val="594E41"/>
                    </a:solidFill>
                  </a:tcPr>
                </a:tc>
                <a:extLst>
                  <a:ext uri="{0D108BD9-81ED-4DB2-BD59-A6C34878D82A}">
                    <a16:rowId xmlns:a16="http://schemas.microsoft.com/office/drawing/2014/main" val="10000"/>
                  </a:ext>
                </a:extLst>
              </a:tr>
              <a:tr h="197144">
                <a:tc>
                  <a:txBody>
                    <a:bodyPr/>
                    <a:lstStyle/>
                    <a:p>
                      <a:pPr algn="ctr"/>
                      <a:r>
                        <a:rPr lang="ko-KR" altLang="en-US" sz="1600">
                          <a:latin typeface="Times New Roman"/>
                          <a:cs typeface="Times New Roman"/>
                        </a:rPr>
                        <a:t>임대료</a:t>
                      </a:r>
                      <a:endParaRPr lang="en-US" sz="1600">
                        <a:latin typeface="Times New Roman"/>
                        <a:cs typeface="Times New Roman"/>
                      </a:endParaRPr>
                    </a:p>
                  </a:txBody>
                  <a:tcPr>
                    <a:solidFill>
                      <a:srgbClr val="FFFFFF"/>
                    </a:solidFill>
                  </a:tcPr>
                </a:tc>
                <a:tc gridSpan="2">
                  <a:txBody>
                    <a:bodyPr/>
                    <a:lstStyle/>
                    <a:p>
                      <a:pPr algn="ctr"/>
                      <a:r>
                        <a:rPr lang="ko-KR" altLang="en-US" sz="1600">
                          <a:latin typeface="Times New Roman"/>
                          <a:cs typeface="Times New Roman"/>
                        </a:rPr>
                        <a:t>임대관리비포함</a:t>
                      </a:r>
                      <a:endParaRPr lang="en-US" sz="1600">
                        <a:latin typeface="Times New Roman"/>
                        <a:cs typeface="Times New Roman"/>
                      </a:endParaRPr>
                    </a:p>
                  </a:txBody>
                  <a:tcPr>
                    <a:solidFill>
                      <a:srgbClr val="FFFFFF"/>
                    </a:solidFill>
                  </a:tcPr>
                </a:tc>
                <a:tc hMerge="1">
                  <a:txBody>
                    <a:bodyPr/>
                    <a:lstStyle/>
                    <a:p>
                      <a:pPr algn="ctr"/>
                      <a:endParaRPr lang="en-US" sz="1600">
                        <a:latin typeface="Times New Roman"/>
                        <a:cs typeface="Times New Roman"/>
                      </a:endParaRPr>
                    </a:p>
                  </a:txBody>
                  <a:tcPr>
                    <a:solidFill>
                      <a:srgbClr val="FFFFFF"/>
                    </a:solidFill>
                  </a:tcPr>
                </a:tc>
                <a:tc>
                  <a:txBody>
                    <a:bodyPr/>
                    <a:lstStyle/>
                    <a:p>
                      <a:pPr algn="ctr"/>
                      <a:r>
                        <a:rPr lang="en-US" sz="1600" b="0" i="0">
                          <a:latin typeface="Times New Roman"/>
                          <a:cs typeface="Times New Roman"/>
                        </a:rPr>
                        <a:t>12,000,200</a:t>
                      </a:r>
                      <a:endParaRPr lang="en-US" sz="1600">
                        <a:latin typeface="Times New Roman"/>
                        <a:cs typeface="Times New Roman"/>
                      </a:endParaRPr>
                    </a:p>
                  </a:txBody>
                  <a:tcPr>
                    <a:solidFill>
                      <a:srgbClr val="FFFFFF"/>
                    </a:solidFill>
                  </a:tcPr>
                </a:tc>
                <a:tc>
                  <a:txBody>
                    <a:bodyPr/>
                    <a:lstStyle/>
                    <a:p>
                      <a:pPr algn="ctr"/>
                      <a:r>
                        <a:rPr lang="en-US" sz="1600" b="0" i="0">
                          <a:latin typeface="Times New Roman"/>
                          <a:cs typeface="Times New Roman"/>
                        </a:rPr>
                        <a:t>6,500,000</a:t>
                      </a:r>
                      <a:endParaRPr lang="en-US" sz="1600">
                        <a:latin typeface="Times New Roman"/>
                        <a:cs typeface="Times New Roman"/>
                      </a:endParaRPr>
                    </a:p>
                  </a:txBody>
                  <a:tcPr>
                    <a:solidFill>
                      <a:srgbClr val="FFFFFF"/>
                    </a:solidFill>
                  </a:tcPr>
                </a:tc>
                <a:tc>
                  <a:txBody>
                    <a:bodyPr/>
                    <a:lstStyle/>
                    <a:p>
                      <a:pPr algn="ctr"/>
                      <a:r>
                        <a:rPr lang="en-US" sz="1600" b="0" i="0">
                          <a:latin typeface="Times New Roman"/>
                          <a:cs typeface="Times New Roman"/>
                        </a:rPr>
                        <a:t>4,000,000</a:t>
                      </a:r>
                      <a:endParaRPr lang="en-US" sz="1600">
                        <a:latin typeface="Times New Roman"/>
                        <a:cs typeface="Times New Roman"/>
                      </a:endParaRPr>
                    </a:p>
                  </a:txBody>
                  <a:tcPr>
                    <a:solidFill>
                      <a:srgbClr val="FFFFFF"/>
                    </a:solidFill>
                  </a:tcPr>
                </a:tc>
                <a:tc>
                  <a:txBody>
                    <a:bodyPr/>
                    <a:lstStyle/>
                    <a:p>
                      <a:pPr algn="ctr"/>
                      <a:r>
                        <a:rPr lang="en-US" sz="1600" b="0" i="0">
                          <a:latin typeface="Times New Roman"/>
                          <a:cs typeface="Times New Roman"/>
                        </a:rPr>
                        <a:t>350,000</a:t>
                      </a:r>
                      <a:endParaRPr lang="en-US" sz="1600">
                        <a:latin typeface="Times New Roman"/>
                        <a:cs typeface="Times New Roman"/>
                      </a:endParaRPr>
                    </a:p>
                  </a:txBody>
                  <a:tcPr>
                    <a:solidFill>
                      <a:srgbClr val="FFFFFF"/>
                    </a:solidFill>
                  </a:tcPr>
                </a:tc>
                <a:tc>
                  <a:txBody>
                    <a:bodyPr/>
                    <a:lstStyle/>
                    <a:p>
                      <a:pPr algn="ctr"/>
                      <a:r>
                        <a:rPr lang="en-US" sz="1600" b="0" i="0">
                          <a:latin typeface="Times New Roman"/>
                          <a:cs typeface="Times New Roman"/>
                        </a:rPr>
                        <a:t>1,002,000</a:t>
                      </a:r>
                      <a:endParaRPr lang="en-US" sz="1600">
                        <a:latin typeface="Times New Roman"/>
                        <a:cs typeface="Times New Roman"/>
                      </a:endParaRPr>
                    </a:p>
                  </a:txBody>
                  <a:tcPr>
                    <a:solidFill>
                      <a:srgbClr val="FFFFFF"/>
                    </a:solidFill>
                  </a:tcPr>
                </a:tc>
                <a:tc>
                  <a:txBody>
                    <a:bodyPr/>
                    <a:lstStyle/>
                    <a:p>
                      <a:pPr algn="ctr"/>
                      <a:r>
                        <a:rPr lang="en-US" sz="2200" b="0" i="0">
                          <a:latin typeface="Times New Roman"/>
                          <a:cs typeface="Times New Roman"/>
                        </a:rPr>
                        <a:t>23,852,200</a:t>
                      </a:r>
                      <a:endParaRPr lang="en-US" sz="2200">
                        <a:latin typeface="Times New Roman"/>
                        <a:cs typeface="Times New Roman"/>
                      </a:endParaRPr>
                    </a:p>
                  </a:txBody>
                  <a:tcPr>
                    <a:solidFill>
                      <a:srgbClr val="594E41"/>
                    </a:solidFill>
                  </a:tcPr>
                </a:tc>
                <a:extLst>
                  <a:ext uri="{0D108BD9-81ED-4DB2-BD59-A6C34878D82A}">
                    <a16:rowId xmlns:a16="http://schemas.microsoft.com/office/drawing/2014/main" val="10001"/>
                  </a:ext>
                </a:extLst>
              </a:tr>
              <a:tr h="0">
                <a:tc>
                  <a:txBody>
                    <a:bodyPr/>
                    <a:lstStyle/>
                    <a:p>
                      <a:pPr algn="ctr"/>
                      <a:r>
                        <a:rPr lang="ko-KR" altLang="en-US" sz="1600">
                          <a:latin typeface="Times New Roman"/>
                          <a:cs typeface="Times New Roman"/>
                        </a:rPr>
                        <a:t>인건비</a:t>
                      </a:r>
                      <a:endParaRPr lang="en-US" sz="1600">
                        <a:latin typeface="Times New Roman"/>
                        <a:cs typeface="Times New Roman"/>
                      </a:endParaRPr>
                    </a:p>
                  </a:txBody>
                  <a:tcPr>
                    <a:solidFill>
                      <a:srgbClr val="FEEBB6"/>
                    </a:solidFill>
                  </a:tcPr>
                </a:tc>
                <a:tc gridSpan="2">
                  <a:txBody>
                    <a:bodyPr/>
                    <a:lstStyle/>
                    <a:p>
                      <a:pPr algn="ctr"/>
                      <a:r>
                        <a:rPr lang="ko-KR" altLang="en-US" sz="1600">
                          <a:latin typeface="Times New Roman"/>
                          <a:cs typeface="Times New Roman"/>
                        </a:rPr>
                        <a:t>인원</a:t>
                      </a:r>
                      <a:r>
                        <a:rPr lang="en-US" altLang="ko-KR" sz="1600">
                          <a:latin typeface="Times New Roman"/>
                          <a:cs typeface="Times New Roman"/>
                        </a:rPr>
                        <a:t>(</a:t>
                      </a:r>
                      <a:r>
                        <a:rPr lang="ko-KR" altLang="en-US" sz="1600">
                          <a:latin typeface="Times New Roman"/>
                          <a:cs typeface="Times New Roman"/>
                        </a:rPr>
                        <a:t>충원</a:t>
                      </a:r>
                      <a:r>
                        <a:rPr lang="en-US" altLang="ko-KR" sz="1600">
                          <a:latin typeface="Times New Roman"/>
                          <a:cs typeface="Times New Roman"/>
                        </a:rPr>
                        <a:t>)</a:t>
                      </a:r>
                      <a:r>
                        <a:rPr lang="ko-KR" altLang="en-US" sz="1600">
                          <a:latin typeface="Times New Roman"/>
                          <a:cs typeface="Times New Roman"/>
                        </a:rPr>
                        <a:t>계획</a:t>
                      </a:r>
                      <a:r>
                        <a:rPr lang="en-US" altLang="ko-KR" sz="1600">
                          <a:latin typeface="Times New Roman"/>
                          <a:cs typeface="Times New Roman"/>
                        </a:rPr>
                        <a:t>, </a:t>
                      </a:r>
                      <a:r>
                        <a:rPr lang="ko-KR" altLang="en-US" sz="1600">
                          <a:latin typeface="Times New Roman"/>
                          <a:cs typeface="Times New Roman"/>
                        </a:rPr>
                        <a:t>급여 계획</a:t>
                      </a:r>
                      <a:endParaRPr lang="en-US" sz="1600">
                        <a:latin typeface="Times New Roman"/>
                        <a:cs typeface="Times New Roman"/>
                      </a:endParaRPr>
                    </a:p>
                  </a:txBody>
                  <a:tcPr>
                    <a:solidFill>
                      <a:srgbClr val="FEEBB6"/>
                    </a:solidFill>
                  </a:tcPr>
                </a:tc>
                <a:tc hMerge="1">
                  <a:txBody>
                    <a:bodyPr/>
                    <a:lstStyle/>
                    <a:p>
                      <a:pPr algn="ctr"/>
                      <a:endParaRPr lang="en-US" sz="1600">
                        <a:latin typeface="Times New Roman"/>
                        <a:cs typeface="Times New Roman"/>
                      </a:endParaRPr>
                    </a:p>
                  </a:txBody>
                  <a:tcPr>
                    <a:solidFill>
                      <a:srgbClr val="FEEBB6"/>
                    </a:solidFill>
                  </a:tcPr>
                </a:tc>
                <a:tc>
                  <a:txBody>
                    <a:bodyPr/>
                    <a:lstStyle/>
                    <a:p>
                      <a:pPr algn="ctr"/>
                      <a:r>
                        <a:rPr lang="en-US" sz="1600" b="0" i="0">
                          <a:latin typeface="Times New Roman"/>
                          <a:cs typeface="Times New Roman"/>
                        </a:rPr>
                        <a:t>12,000,200</a:t>
                      </a:r>
                      <a:endParaRPr lang="en-US" sz="1600">
                        <a:latin typeface="Times New Roman"/>
                        <a:cs typeface="Times New Roman"/>
                      </a:endParaRPr>
                    </a:p>
                  </a:txBody>
                  <a:tcPr>
                    <a:solidFill>
                      <a:srgbClr val="FEEBB6"/>
                    </a:solidFill>
                  </a:tcPr>
                </a:tc>
                <a:tc>
                  <a:txBody>
                    <a:bodyPr/>
                    <a:lstStyle/>
                    <a:p>
                      <a:pPr algn="ctr"/>
                      <a:r>
                        <a:rPr lang="en-US" sz="1600" b="0" i="0">
                          <a:latin typeface="Times New Roman"/>
                          <a:cs typeface="Times New Roman"/>
                        </a:rPr>
                        <a:t>6,500,000</a:t>
                      </a:r>
                      <a:endParaRPr lang="en-US" sz="1600">
                        <a:latin typeface="Times New Roman"/>
                        <a:cs typeface="Times New Roman"/>
                      </a:endParaRPr>
                    </a:p>
                  </a:txBody>
                  <a:tcPr>
                    <a:solidFill>
                      <a:srgbClr val="FEEBB6"/>
                    </a:solidFill>
                  </a:tcPr>
                </a:tc>
                <a:tc>
                  <a:txBody>
                    <a:bodyPr/>
                    <a:lstStyle/>
                    <a:p>
                      <a:pPr algn="ctr"/>
                      <a:r>
                        <a:rPr lang="en-US" sz="1600" b="0" i="0">
                          <a:latin typeface="Times New Roman"/>
                          <a:cs typeface="Times New Roman"/>
                        </a:rPr>
                        <a:t>6,500,000</a:t>
                      </a:r>
                      <a:endParaRPr lang="en-US" sz="1600">
                        <a:latin typeface="Times New Roman"/>
                        <a:cs typeface="Times New Roman"/>
                      </a:endParaRPr>
                    </a:p>
                  </a:txBody>
                  <a:tcPr>
                    <a:solidFill>
                      <a:srgbClr val="FEEBB6"/>
                    </a:solidFill>
                  </a:tcPr>
                </a:tc>
                <a:tc>
                  <a:txBody>
                    <a:bodyPr/>
                    <a:lstStyle/>
                    <a:p>
                      <a:pPr algn="ctr"/>
                      <a:r>
                        <a:rPr lang="en-US" sz="1600" b="0" i="0">
                          <a:latin typeface="Times New Roman"/>
                          <a:cs typeface="Times New Roman"/>
                        </a:rPr>
                        <a:t>350,000</a:t>
                      </a:r>
                      <a:endParaRPr lang="en-US" sz="1600">
                        <a:latin typeface="Times New Roman"/>
                        <a:cs typeface="Times New Roman"/>
                      </a:endParaRPr>
                    </a:p>
                  </a:txBody>
                  <a:tcPr>
                    <a:solidFill>
                      <a:srgbClr val="FEEBB6"/>
                    </a:solidFill>
                  </a:tcPr>
                </a:tc>
                <a:tc>
                  <a:txBody>
                    <a:bodyPr/>
                    <a:lstStyle/>
                    <a:p>
                      <a:pPr algn="ctr"/>
                      <a:r>
                        <a:rPr lang="en-US" sz="1600" b="0" i="0">
                          <a:latin typeface="Times New Roman"/>
                          <a:cs typeface="Times New Roman"/>
                        </a:rPr>
                        <a:t>350,000</a:t>
                      </a:r>
                      <a:endParaRPr lang="en-US" sz="1600">
                        <a:latin typeface="Times New Roman"/>
                        <a:cs typeface="Times New Roman"/>
                      </a:endParaRPr>
                    </a:p>
                  </a:txBody>
                  <a:tcPr>
                    <a:solidFill>
                      <a:srgbClr val="FEEBB6"/>
                    </a:solidFill>
                  </a:tcPr>
                </a:tc>
                <a:tc>
                  <a:txBody>
                    <a:bodyPr/>
                    <a:lstStyle/>
                    <a:p>
                      <a:pPr algn="ctr"/>
                      <a:r>
                        <a:rPr lang="en-US" sz="2200" b="0" i="0">
                          <a:latin typeface="Times New Roman"/>
                          <a:cs typeface="Times New Roman"/>
                        </a:rPr>
                        <a:t>25,700,200</a:t>
                      </a:r>
                      <a:endParaRPr lang="en-US" sz="2200">
                        <a:latin typeface="Times New Roman"/>
                        <a:cs typeface="Times New Roman"/>
                      </a:endParaRPr>
                    </a:p>
                  </a:txBody>
                  <a:tcPr>
                    <a:solidFill>
                      <a:srgbClr val="594E41"/>
                    </a:solidFill>
                  </a:tcPr>
                </a:tc>
                <a:extLst>
                  <a:ext uri="{0D108BD9-81ED-4DB2-BD59-A6C34878D82A}">
                    <a16:rowId xmlns:a16="http://schemas.microsoft.com/office/drawing/2014/main" val="10002"/>
                  </a:ext>
                </a:extLst>
              </a:tr>
              <a:tr h="0">
                <a:tc>
                  <a:txBody>
                    <a:bodyPr/>
                    <a:lstStyle/>
                    <a:p>
                      <a:pPr algn="ctr"/>
                      <a:r>
                        <a:rPr lang="ko-KR" altLang="en-US" sz="1600">
                          <a:latin typeface="Times New Roman"/>
                          <a:cs typeface="Times New Roman"/>
                        </a:rPr>
                        <a:t>사회보험</a:t>
                      </a:r>
                      <a:endParaRPr lang="en-US" sz="1600">
                        <a:latin typeface="Times New Roman"/>
                        <a:cs typeface="Times New Roman"/>
                      </a:endParaRPr>
                    </a:p>
                  </a:txBody>
                  <a:tcPr>
                    <a:solidFill>
                      <a:srgbClr val="FFFFFF"/>
                    </a:solidFill>
                  </a:tcPr>
                </a:tc>
                <a:tc gridSpan="2">
                  <a:txBody>
                    <a:bodyPr/>
                    <a:lstStyle/>
                    <a:p>
                      <a:pPr algn="ctr"/>
                      <a:r>
                        <a:rPr lang="ko-KR" altLang="en-US" sz="1600">
                          <a:latin typeface="Times New Roman"/>
                          <a:cs typeface="Times New Roman"/>
                        </a:rPr>
                        <a:t>인건비*</a:t>
                      </a:r>
                      <a:r>
                        <a:rPr lang="en-US" altLang="ko-KR" sz="1600">
                          <a:latin typeface="Times New Roman"/>
                          <a:cs typeface="Times New Roman"/>
                        </a:rPr>
                        <a:t>15%</a:t>
                      </a:r>
                      <a:endParaRPr lang="en-US" sz="1600">
                        <a:latin typeface="Times New Roman"/>
                        <a:cs typeface="Times New Roman"/>
                      </a:endParaRPr>
                    </a:p>
                  </a:txBody>
                  <a:tcPr>
                    <a:solidFill>
                      <a:srgbClr val="FFFFFF"/>
                    </a:solidFill>
                  </a:tcPr>
                </a:tc>
                <a:tc hMerge="1">
                  <a:txBody>
                    <a:bodyPr/>
                    <a:lstStyle/>
                    <a:p>
                      <a:pPr algn="ctr"/>
                      <a:endParaRPr lang="en-US" sz="1600">
                        <a:latin typeface="Times New Roman"/>
                        <a:cs typeface="Times New Roman"/>
                      </a:endParaRPr>
                    </a:p>
                  </a:txBody>
                  <a:tcPr>
                    <a:solidFill>
                      <a:srgbClr val="FFFFFF"/>
                    </a:solidFill>
                  </a:tcPr>
                </a:tc>
                <a:tc>
                  <a:txBody>
                    <a:bodyPr/>
                    <a:lstStyle/>
                    <a:p>
                      <a:pPr algn="ctr"/>
                      <a:r>
                        <a:rPr lang="en-US" sz="1600" b="0" i="0">
                          <a:latin typeface="Times New Roman"/>
                          <a:cs typeface="Times New Roman"/>
                        </a:rPr>
                        <a:t>12,000,200</a:t>
                      </a:r>
                      <a:endParaRPr lang="en-US" sz="1600">
                        <a:latin typeface="Times New Roman"/>
                        <a:cs typeface="Times New Roman"/>
                      </a:endParaRPr>
                    </a:p>
                  </a:txBody>
                  <a:tcPr>
                    <a:solidFill>
                      <a:srgbClr val="FFFFFF"/>
                    </a:solidFill>
                  </a:tcPr>
                </a:tc>
                <a:tc>
                  <a:txBody>
                    <a:bodyPr/>
                    <a:lstStyle/>
                    <a:p>
                      <a:pPr algn="ctr"/>
                      <a:r>
                        <a:rPr lang="en-US" sz="1600" b="0" i="0">
                          <a:latin typeface="Times New Roman"/>
                          <a:cs typeface="Times New Roman"/>
                        </a:rPr>
                        <a:t>4,000,000</a:t>
                      </a:r>
                      <a:endParaRPr lang="en-US" sz="1600">
                        <a:latin typeface="Times New Roman"/>
                        <a:cs typeface="Times New Roman"/>
                      </a:endParaRPr>
                    </a:p>
                  </a:txBody>
                  <a:tcPr>
                    <a:solidFill>
                      <a:srgbClr val="FFFFFF"/>
                    </a:solidFill>
                  </a:tcPr>
                </a:tc>
                <a:tc>
                  <a:txBody>
                    <a:bodyPr/>
                    <a:lstStyle/>
                    <a:p>
                      <a:pPr algn="ctr"/>
                      <a:r>
                        <a:rPr lang="en-US" sz="1600" b="0" i="0">
                          <a:latin typeface="Times New Roman"/>
                          <a:cs typeface="Times New Roman"/>
                        </a:rPr>
                        <a:t>350,000</a:t>
                      </a:r>
                      <a:endParaRPr lang="en-US" sz="1600">
                        <a:latin typeface="Times New Roman"/>
                        <a:cs typeface="Times New Roman"/>
                      </a:endParaRPr>
                    </a:p>
                  </a:txBody>
                  <a:tcPr>
                    <a:solidFill>
                      <a:srgbClr val="FFFFFF"/>
                    </a:solidFill>
                  </a:tcPr>
                </a:tc>
                <a:tc>
                  <a:txBody>
                    <a:bodyPr/>
                    <a:lstStyle/>
                    <a:p>
                      <a:pPr algn="ctr"/>
                      <a:r>
                        <a:rPr lang="en-US" sz="1600" b="0" i="0">
                          <a:latin typeface="Times New Roman"/>
                          <a:cs typeface="Times New Roman"/>
                        </a:rPr>
                        <a:t>6,500,000</a:t>
                      </a:r>
                      <a:endParaRPr lang="en-US" sz="1600">
                        <a:latin typeface="Times New Roman"/>
                        <a:cs typeface="Times New Roman"/>
                      </a:endParaRPr>
                    </a:p>
                  </a:txBody>
                  <a:tcPr>
                    <a:solidFill>
                      <a:srgbClr val="FFFFFF"/>
                    </a:solidFill>
                  </a:tcPr>
                </a:tc>
                <a:tc>
                  <a:txBody>
                    <a:bodyPr/>
                    <a:lstStyle/>
                    <a:p>
                      <a:pPr algn="ctr"/>
                      <a:r>
                        <a:rPr lang="en-US" sz="1600" b="0" i="0">
                          <a:latin typeface="Times New Roman"/>
                          <a:cs typeface="Times New Roman"/>
                        </a:rPr>
                        <a:t>350,000</a:t>
                      </a:r>
                      <a:endParaRPr lang="en-US" sz="1600">
                        <a:latin typeface="Times New Roman"/>
                        <a:cs typeface="Times New Roman"/>
                      </a:endParaRPr>
                    </a:p>
                  </a:txBody>
                  <a:tcPr>
                    <a:solidFill>
                      <a:srgbClr val="FFFFFF"/>
                    </a:solidFill>
                  </a:tcPr>
                </a:tc>
                <a:tc>
                  <a:txBody>
                    <a:bodyPr/>
                    <a:lstStyle/>
                    <a:p>
                      <a:pPr algn="ctr"/>
                      <a:r>
                        <a:rPr lang="en-US" sz="2200" b="0" i="0">
                          <a:latin typeface="Times New Roman"/>
                          <a:cs typeface="Times New Roman"/>
                        </a:rPr>
                        <a:t>23,200,200</a:t>
                      </a:r>
                      <a:endParaRPr lang="en-US" sz="2200">
                        <a:latin typeface="Times New Roman"/>
                        <a:cs typeface="Times New Roman"/>
                      </a:endParaRPr>
                    </a:p>
                  </a:txBody>
                  <a:tcPr>
                    <a:solidFill>
                      <a:srgbClr val="594E41"/>
                    </a:solidFill>
                  </a:tcPr>
                </a:tc>
                <a:extLst>
                  <a:ext uri="{0D108BD9-81ED-4DB2-BD59-A6C34878D82A}">
                    <a16:rowId xmlns:a16="http://schemas.microsoft.com/office/drawing/2014/main" val="10003"/>
                  </a:ext>
                </a:extLst>
              </a:tr>
              <a:tr h="0">
                <a:tc>
                  <a:txBody>
                    <a:bodyPr/>
                    <a:lstStyle/>
                    <a:p>
                      <a:pPr algn="ctr"/>
                      <a:r>
                        <a:rPr lang="ko-KR" altLang="en-US" sz="1600">
                          <a:latin typeface="Times New Roman"/>
                          <a:cs typeface="Times New Roman"/>
                        </a:rPr>
                        <a:t>마케팅비</a:t>
                      </a:r>
                      <a:endParaRPr lang="en-US" sz="1600">
                        <a:latin typeface="Times New Roman"/>
                        <a:cs typeface="Times New Roman"/>
                      </a:endParaRPr>
                    </a:p>
                  </a:txBody>
                  <a:tcPr>
                    <a:solidFill>
                      <a:srgbClr val="FEEBB6"/>
                    </a:solidFill>
                  </a:tcPr>
                </a:tc>
                <a:tc gridSpan="2">
                  <a:txBody>
                    <a:bodyPr/>
                    <a:lstStyle/>
                    <a:p>
                      <a:pPr algn="ctr"/>
                      <a:r>
                        <a:rPr lang="ko-KR" altLang="en-US" sz="1600">
                          <a:latin typeface="Times New Roman"/>
                          <a:cs typeface="Times New Roman"/>
                        </a:rPr>
                        <a:t>목표유저획득비용</a:t>
                      </a:r>
                      <a:endParaRPr lang="en-US" sz="1600">
                        <a:latin typeface="Times New Roman"/>
                        <a:cs typeface="Times New Roman"/>
                      </a:endParaRPr>
                    </a:p>
                  </a:txBody>
                  <a:tcPr>
                    <a:solidFill>
                      <a:srgbClr val="FEEBB6"/>
                    </a:solidFill>
                  </a:tcPr>
                </a:tc>
                <a:tc hMerge="1">
                  <a:txBody>
                    <a:bodyPr/>
                    <a:lstStyle/>
                    <a:p>
                      <a:pPr algn="ctr"/>
                      <a:endParaRPr lang="en-US" sz="1600">
                        <a:latin typeface="Times New Roman"/>
                        <a:cs typeface="Times New Roman"/>
                      </a:endParaRPr>
                    </a:p>
                  </a:txBody>
                  <a:tcPr>
                    <a:solidFill>
                      <a:srgbClr val="FEEBB6"/>
                    </a:solidFill>
                  </a:tcPr>
                </a:tc>
                <a:tc>
                  <a:txBody>
                    <a:bodyPr/>
                    <a:lstStyle/>
                    <a:p>
                      <a:pPr algn="ctr"/>
                      <a:r>
                        <a:rPr lang="en-US" sz="1600" b="0" i="0">
                          <a:latin typeface="Times New Roman"/>
                          <a:cs typeface="Times New Roman"/>
                        </a:rPr>
                        <a:t>20,000,200</a:t>
                      </a:r>
                      <a:endParaRPr lang="en-US" sz="1600">
                        <a:latin typeface="Times New Roman"/>
                        <a:cs typeface="Times New Roman"/>
                      </a:endParaRPr>
                    </a:p>
                  </a:txBody>
                  <a:tcPr>
                    <a:solidFill>
                      <a:srgbClr val="FEEBB6"/>
                    </a:solidFill>
                  </a:tcPr>
                </a:tc>
                <a:tc>
                  <a:txBody>
                    <a:bodyPr/>
                    <a:lstStyle/>
                    <a:p>
                      <a:pPr algn="ctr"/>
                      <a:r>
                        <a:rPr lang="en-US" sz="1600" b="0" i="0">
                          <a:latin typeface="Times New Roman"/>
                          <a:cs typeface="Times New Roman"/>
                        </a:rPr>
                        <a:t>10,450,000</a:t>
                      </a:r>
                      <a:endParaRPr lang="en-US" sz="1600">
                        <a:latin typeface="Times New Roman"/>
                        <a:cs typeface="Times New Roman"/>
                      </a:endParaRPr>
                    </a:p>
                  </a:txBody>
                  <a:tcPr>
                    <a:solidFill>
                      <a:srgbClr val="FEEBB6"/>
                    </a:solidFill>
                  </a:tcPr>
                </a:tc>
                <a:tc>
                  <a:txBody>
                    <a:bodyPr/>
                    <a:lstStyle/>
                    <a:p>
                      <a:pPr algn="ctr"/>
                      <a:r>
                        <a:rPr lang="en-US" sz="1600" b="0" i="0">
                          <a:latin typeface="Times New Roman"/>
                          <a:cs typeface="Times New Roman"/>
                        </a:rPr>
                        <a:t>6,500,000</a:t>
                      </a:r>
                      <a:endParaRPr lang="en-US" sz="1600">
                        <a:latin typeface="Times New Roman"/>
                        <a:cs typeface="Times New Roman"/>
                      </a:endParaRPr>
                    </a:p>
                  </a:txBody>
                  <a:tcPr>
                    <a:solidFill>
                      <a:srgbClr val="FEEBB6"/>
                    </a:solidFill>
                  </a:tcPr>
                </a:tc>
                <a:tc>
                  <a:txBody>
                    <a:bodyPr/>
                    <a:lstStyle/>
                    <a:p>
                      <a:pPr algn="ctr"/>
                      <a:r>
                        <a:rPr lang="en-US" sz="1600" b="0" i="0">
                          <a:latin typeface="Times New Roman"/>
                          <a:cs typeface="Times New Roman"/>
                        </a:rPr>
                        <a:t>7,800,000</a:t>
                      </a:r>
                      <a:endParaRPr lang="en-US" sz="1600">
                        <a:latin typeface="Times New Roman"/>
                        <a:cs typeface="Times New Roman"/>
                      </a:endParaRPr>
                    </a:p>
                  </a:txBody>
                  <a:tcPr>
                    <a:solidFill>
                      <a:srgbClr val="FEEBB6"/>
                    </a:solidFill>
                  </a:tcPr>
                </a:tc>
                <a:tc>
                  <a:txBody>
                    <a:bodyPr/>
                    <a:lstStyle/>
                    <a:p>
                      <a:pPr algn="ctr"/>
                      <a:r>
                        <a:rPr lang="en-US" sz="1600" b="0" i="0">
                          <a:latin typeface="Times New Roman"/>
                          <a:cs typeface="Times New Roman"/>
                        </a:rPr>
                        <a:t>4,500,000</a:t>
                      </a:r>
                      <a:endParaRPr lang="en-US" sz="1600">
                        <a:latin typeface="Times New Roman"/>
                        <a:cs typeface="Times New Roman"/>
                      </a:endParaRPr>
                    </a:p>
                  </a:txBody>
                  <a:tcPr>
                    <a:solidFill>
                      <a:srgbClr val="FEEBB6"/>
                    </a:solidFill>
                  </a:tcPr>
                </a:tc>
                <a:tc>
                  <a:txBody>
                    <a:bodyPr/>
                    <a:lstStyle/>
                    <a:p>
                      <a:pPr algn="ctr"/>
                      <a:r>
                        <a:rPr lang="en-US" sz="2200" b="0" i="0">
                          <a:latin typeface="Times New Roman"/>
                          <a:cs typeface="Times New Roman"/>
                        </a:rPr>
                        <a:t>49,250,200</a:t>
                      </a:r>
                      <a:endParaRPr lang="en-US" sz="2200">
                        <a:latin typeface="Times New Roman"/>
                        <a:cs typeface="Times New Roman"/>
                      </a:endParaRPr>
                    </a:p>
                  </a:txBody>
                  <a:tcPr>
                    <a:solidFill>
                      <a:srgbClr val="594E41"/>
                    </a:solidFill>
                  </a:tcPr>
                </a:tc>
                <a:extLst>
                  <a:ext uri="{0D108BD9-81ED-4DB2-BD59-A6C34878D82A}">
                    <a16:rowId xmlns:a16="http://schemas.microsoft.com/office/drawing/2014/main" val="10004"/>
                  </a:ext>
                </a:extLst>
              </a:tr>
              <a:tr h="0">
                <a:tc>
                  <a:txBody>
                    <a:bodyPr/>
                    <a:lstStyle/>
                    <a:p>
                      <a:pPr lvl="0" algn="ctr">
                        <a:buNone/>
                      </a:pPr>
                      <a:endParaRPr lang="en-US" sz="1600">
                        <a:latin typeface="Times New Roman"/>
                        <a:cs typeface="Times New Roman"/>
                      </a:endParaRPr>
                    </a:p>
                  </a:txBody>
                  <a:tcPr>
                    <a:solidFill>
                      <a:srgbClr val="FFFFFF"/>
                    </a:solidFill>
                  </a:tcPr>
                </a:tc>
                <a:tc>
                  <a:txBody>
                    <a:bodyPr/>
                    <a:lstStyle/>
                    <a:p>
                      <a:pPr lvl="0" algn="ctr">
                        <a:buNone/>
                      </a:pPr>
                      <a:endParaRPr lang="en-US" sz="1600">
                        <a:latin typeface="Times New Roman"/>
                        <a:cs typeface="Times New Roman"/>
                      </a:endParaRPr>
                    </a:p>
                  </a:txBody>
                  <a:tcPr>
                    <a:solidFill>
                      <a:srgbClr val="FFFFFF"/>
                    </a:solidFill>
                  </a:tcPr>
                </a:tc>
                <a:tc>
                  <a:txBody>
                    <a:bodyPr/>
                    <a:lstStyle/>
                    <a:p>
                      <a:pPr lvl="0" algn="ctr">
                        <a:buNone/>
                      </a:pPr>
                      <a:endParaRPr lang="en-US" sz="1600">
                        <a:latin typeface="Times New Roman"/>
                        <a:cs typeface="Times New Roman"/>
                      </a:endParaRPr>
                    </a:p>
                  </a:txBody>
                  <a:tcPr>
                    <a:solidFill>
                      <a:srgbClr val="FFFFFF"/>
                    </a:solidFill>
                  </a:tcPr>
                </a:tc>
                <a:tc>
                  <a:txBody>
                    <a:bodyPr/>
                    <a:lstStyle/>
                    <a:p>
                      <a:pPr lvl="0" algn="ctr">
                        <a:buNone/>
                      </a:pPr>
                      <a:endParaRPr lang="en-US" sz="1600">
                        <a:latin typeface="Times New Roman"/>
                        <a:cs typeface="Times New Roman"/>
                      </a:endParaRPr>
                    </a:p>
                  </a:txBody>
                  <a:tcPr>
                    <a:solidFill>
                      <a:srgbClr val="FFFFFF"/>
                    </a:solidFill>
                  </a:tcPr>
                </a:tc>
                <a:tc>
                  <a:txBody>
                    <a:bodyPr/>
                    <a:lstStyle/>
                    <a:p>
                      <a:pPr lvl="0" algn="ctr">
                        <a:buNone/>
                      </a:pPr>
                      <a:endParaRPr lang="en-US" sz="1600">
                        <a:latin typeface="Times New Roman"/>
                        <a:cs typeface="Times New Roman"/>
                      </a:endParaRPr>
                    </a:p>
                  </a:txBody>
                  <a:tcPr>
                    <a:solidFill>
                      <a:srgbClr val="FFFFFF"/>
                    </a:solidFill>
                  </a:tcPr>
                </a:tc>
                <a:tc>
                  <a:txBody>
                    <a:bodyPr/>
                    <a:lstStyle/>
                    <a:p>
                      <a:pPr lvl="0" algn="ctr">
                        <a:buNone/>
                      </a:pPr>
                      <a:endParaRPr lang="en-US" sz="1600">
                        <a:latin typeface="Times New Roman"/>
                        <a:cs typeface="Times New Roman"/>
                      </a:endParaRPr>
                    </a:p>
                  </a:txBody>
                  <a:tcPr>
                    <a:solidFill>
                      <a:srgbClr val="FFFFFF"/>
                    </a:solidFill>
                  </a:tcPr>
                </a:tc>
                <a:tc>
                  <a:txBody>
                    <a:bodyPr/>
                    <a:lstStyle/>
                    <a:p>
                      <a:pPr lvl="0" algn="ctr">
                        <a:buNone/>
                      </a:pPr>
                      <a:endParaRPr lang="en-US" sz="1600">
                        <a:latin typeface="Times New Roman"/>
                        <a:cs typeface="Times New Roman"/>
                      </a:endParaRPr>
                    </a:p>
                  </a:txBody>
                  <a:tcPr>
                    <a:solidFill>
                      <a:srgbClr val="FFFFFF"/>
                    </a:solidFill>
                  </a:tcPr>
                </a:tc>
                <a:tc>
                  <a:txBody>
                    <a:bodyPr/>
                    <a:lstStyle/>
                    <a:p>
                      <a:pPr lvl="0" algn="ctr">
                        <a:buNone/>
                      </a:pPr>
                      <a:endParaRPr lang="en-US" sz="1600">
                        <a:latin typeface="Times New Roman"/>
                        <a:cs typeface="Times New Roman"/>
                      </a:endParaRPr>
                    </a:p>
                  </a:txBody>
                  <a:tcPr>
                    <a:solidFill>
                      <a:srgbClr val="FFFFFF"/>
                    </a:solidFill>
                  </a:tcPr>
                </a:tc>
                <a:tc>
                  <a:txBody>
                    <a:bodyPr/>
                    <a:lstStyle/>
                    <a:p>
                      <a:pPr lvl="0" algn="ctr">
                        <a:buNone/>
                      </a:pPr>
                      <a:endParaRPr lang="en-US" sz="2200" b="0" i="0">
                        <a:latin typeface="Times New Roman"/>
                        <a:cs typeface="Times New Roman"/>
                      </a:endParaRPr>
                    </a:p>
                  </a:txBody>
                  <a:tcPr>
                    <a:solidFill>
                      <a:srgbClr val="594E41"/>
                    </a:solidFill>
                  </a:tcPr>
                </a:tc>
                <a:extLst>
                  <a:ext uri="{0D108BD9-81ED-4DB2-BD59-A6C34878D82A}">
                    <a16:rowId xmlns:a16="http://schemas.microsoft.com/office/drawing/2014/main" val="3422422741"/>
                  </a:ext>
                </a:extLst>
              </a:tr>
              <a:tr h="0">
                <a:tc>
                  <a:txBody>
                    <a:bodyPr/>
                    <a:lstStyle/>
                    <a:p>
                      <a:pPr algn="ctr"/>
                      <a:endParaRPr lang="en-US" sz="1600" kern="1200">
                        <a:solidFill>
                          <a:schemeClr val="dk1"/>
                        </a:solidFill>
                        <a:latin typeface="Times New Roman"/>
                        <a:ea typeface="+mn-ea"/>
                        <a:cs typeface="Times New Roman"/>
                      </a:endParaRPr>
                    </a:p>
                  </a:txBody>
                  <a:tcPr>
                    <a:solidFill>
                      <a:srgbClr val="FFFFFF"/>
                    </a:solidFill>
                  </a:tcPr>
                </a:tc>
                <a:tc>
                  <a:txBody>
                    <a:bodyPr/>
                    <a:lstStyle/>
                    <a:p>
                      <a:pPr algn="ctr"/>
                      <a:endParaRPr lang="en-US" sz="1600" kern="1200">
                        <a:solidFill>
                          <a:schemeClr val="dk1"/>
                        </a:solidFill>
                        <a:latin typeface="Times New Roman"/>
                        <a:ea typeface="+mn-ea"/>
                        <a:cs typeface="Times New Roman"/>
                      </a:endParaRPr>
                    </a:p>
                  </a:txBody>
                  <a:tcPr>
                    <a:solidFill>
                      <a:srgbClr val="FFFFFF"/>
                    </a:solidFill>
                  </a:tcPr>
                </a:tc>
                <a:tc>
                  <a:txBody>
                    <a:bodyPr/>
                    <a:lstStyle/>
                    <a:p>
                      <a:pPr algn="ctr"/>
                      <a:endParaRPr lang="en-US" sz="1600" kern="1200">
                        <a:solidFill>
                          <a:schemeClr val="dk1"/>
                        </a:solidFill>
                        <a:latin typeface="Times New Roman"/>
                        <a:ea typeface="+mn-ea"/>
                        <a:cs typeface="Times New Roman"/>
                      </a:endParaRPr>
                    </a:p>
                  </a:txBody>
                  <a:tcPr>
                    <a:solidFill>
                      <a:srgbClr val="FFFFFF"/>
                    </a:solidFill>
                  </a:tcPr>
                </a:tc>
                <a:tc>
                  <a:txBody>
                    <a:bodyPr/>
                    <a:lstStyle/>
                    <a:p>
                      <a:pPr algn="ctr"/>
                      <a:endParaRPr lang="en-US" sz="1600" kern="1200">
                        <a:solidFill>
                          <a:schemeClr val="dk1"/>
                        </a:solidFill>
                        <a:latin typeface="Times New Roman"/>
                        <a:ea typeface="+mn-ea"/>
                        <a:cs typeface="Times New Roman"/>
                      </a:endParaRPr>
                    </a:p>
                  </a:txBody>
                  <a:tcPr>
                    <a:solidFill>
                      <a:srgbClr val="FFFFFF"/>
                    </a:solidFill>
                  </a:tcPr>
                </a:tc>
                <a:tc>
                  <a:txBody>
                    <a:bodyPr/>
                    <a:lstStyle/>
                    <a:p>
                      <a:pPr algn="ctr"/>
                      <a:endParaRPr lang="en-US" sz="1600" kern="1200">
                        <a:solidFill>
                          <a:schemeClr val="dk1"/>
                        </a:solidFill>
                        <a:latin typeface="Times New Roman"/>
                        <a:ea typeface="+mn-ea"/>
                        <a:cs typeface="Times New Roman"/>
                      </a:endParaRPr>
                    </a:p>
                  </a:txBody>
                  <a:tcPr>
                    <a:solidFill>
                      <a:srgbClr val="FFFFFF"/>
                    </a:solidFill>
                  </a:tcPr>
                </a:tc>
                <a:tc>
                  <a:txBody>
                    <a:bodyPr/>
                    <a:lstStyle/>
                    <a:p>
                      <a:pPr algn="ctr"/>
                      <a:endParaRPr lang="en-US" sz="1600" kern="1200">
                        <a:solidFill>
                          <a:schemeClr val="dk1"/>
                        </a:solidFill>
                        <a:latin typeface="Times New Roman"/>
                        <a:ea typeface="+mn-ea"/>
                        <a:cs typeface="Times New Roman"/>
                      </a:endParaRPr>
                    </a:p>
                  </a:txBody>
                  <a:tcPr>
                    <a:solidFill>
                      <a:srgbClr val="FFFFFF"/>
                    </a:solidFill>
                  </a:tcPr>
                </a:tc>
                <a:tc>
                  <a:txBody>
                    <a:bodyPr/>
                    <a:lstStyle/>
                    <a:p>
                      <a:pPr algn="ctr"/>
                      <a:endParaRPr lang="en-US" sz="1600" kern="1200">
                        <a:solidFill>
                          <a:schemeClr val="dk1"/>
                        </a:solidFill>
                        <a:latin typeface="Times New Roman"/>
                        <a:ea typeface="+mn-ea"/>
                        <a:cs typeface="Times New Roman"/>
                      </a:endParaRPr>
                    </a:p>
                  </a:txBody>
                  <a:tcPr>
                    <a:solidFill>
                      <a:srgbClr val="FFFFFF"/>
                    </a:solidFill>
                  </a:tcPr>
                </a:tc>
                <a:tc>
                  <a:txBody>
                    <a:bodyPr/>
                    <a:lstStyle/>
                    <a:p>
                      <a:pPr algn="ctr"/>
                      <a:endParaRPr lang="en-US" sz="1600" kern="1200">
                        <a:solidFill>
                          <a:schemeClr val="dk1"/>
                        </a:solidFill>
                        <a:latin typeface="Times New Roman"/>
                        <a:ea typeface="+mn-ea"/>
                        <a:cs typeface="Times New Roman"/>
                      </a:endParaRPr>
                    </a:p>
                  </a:txBody>
                  <a:tcPr>
                    <a:solidFill>
                      <a:srgbClr val="FFFFFF"/>
                    </a:solidFill>
                  </a:tcPr>
                </a:tc>
                <a:tc>
                  <a:txBody>
                    <a:bodyPr/>
                    <a:lstStyle/>
                    <a:p>
                      <a:pPr algn="ctr"/>
                      <a:r>
                        <a:rPr lang="en-US" sz="2200" b="0" i="0">
                          <a:latin typeface="Times New Roman"/>
                          <a:cs typeface="Times New Roman"/>
                        </a:rPr>
                        <a:t>총 122,002,800</a:t>
                      </a:r>
                      <a:endParaRPr lang="en-US" sz="2200">
                        <a:latin typeface="Times New Roman"/>
                        <a:cs typeface="Times New Roman"/>
                      </a:endParaRPr>
                    </a:p>
                  </a:txBody>
                  <a:tcPr>
                    <a:solidFill>
                      <a:srgbClr val="594E41"/>
                    </a:solidFill>
                  </a:tcPr>
                </a:tc>
                <a:extLst>
                  <a:ext uri="{0D108BD9-81ED-4DB2-BD59-A6C34878D82A}">
                    <a16:rowId xmlns:a16="http://schemas.microsoft.com/office/drawing/2014/main" val="10005"/>
                  </a:ext>
                </a:extLst>
              </a:tr>
            </a:tbl>
          </a:graphicData>
        </a:graphic>
      </p:graphicFrame>
      <p:graphicFrame>
        <p:nvGraphicFramePr>
          <p:cNvPr id="4" name="Table 5"/>
          <p:cNvGraphicFramePr>
            <a:graphicFrameLocks noGrp="1"/>
          </p:cNvGraphicFramePr>
          <p:nvPr/>
        </p:nvGraphicFramePr>
        <p:xfrm>
          <a:off x="2406106" y="5916796"/>
          <a:ext cx="14355224" cy="2026920"/>
        </p:xfrm>
        <a:graphic>
          <a:graphicData uri="http://schemas.openxmlformats.org/drawingml/2006/table">
            <a:tbl>
              <a:tblPr firstRow="1" bandRow="1">
                <a:tableStyleId>{5C22544A-7EE6-4342-B048-85BDC9FD1C3A}</a:tableStyleId>
              </a:tblPr>
              <a:tblGrid>
                <a:gridCol w="1104248">
                  <a:extLst>
                    <a:ext uri="{9D8B030D-6E8A-4147-A177-3AD203B41FA5}">
                      <a16:colId xmlns:a16="http://schemas.microsoft.com/office/drawing/2014/main" val="20000"/>
                    </a:ext>
                  </a:extLst>
                </a:gridCol>
                <a:gridCol w="1104248">
                  <a:extLst>
                    <a:ext uri="{9D8B030D-6E8A-4147-A177-3AD203B41FA5}">
                      <a16:colId xmlns:a16="http://schemas.microsoft.com/office/drawing/2014/main" val="20001"/>
                    </a:ext>
                  </a:extLst>
                </a:gridCol>
                <a:gridCol w="1104248">
                  <a:extLst>
                    <a:ext uri="{9D8B030D-6E8A-4147-A177-3AD203B41FA5}">
                      <a16:colId xmlns:a16="http://schemas.microsoft.com/office/drawing/2014/main" val="20002"/>
                    </a:ext>
                  </a:extLst>
                </a:gridCol>
                <a:gridCol w="1104248">
                  <a:extLst>
                    <a:ext uri="{9D8B030D-6E8A-4147-A177-3AD203B41FA5}">
                      <a16:colId xmlns:a16="http://schemas.microsoft.com/office/drawing/2014/main" val="20003"/>
                    </a:ext>
                  </a:extLst>
                </a:gridCol>
                <a:gridCol w="1104248">
                  <a:extLst>
                    <a:ext uri="{9D8B030D-6E8A-4147-A177-3AD203B41FA5}">
                      <a16:colId xmlns:a16="http://schemas.microsoft.com/office/drawing/2014/main" val="20004"/>
                    </a:ext>
                  </a:extLst>
                </a:gridCol>
                <a:gridCol w="1104248">
                  <a:extLst>
                    <a:ext uri="{9D8B030D-6E8A-4147-A177-3AD203B41FA5}">
                      <a16:colId xmlns:a16="http://schemas.microsoft.com/office/drawing/2014/main" val="20005"/>
                    </a:ext>
                  </a:extLst>
                </a:gridCol>
                <a:gridCol w="1104248">
                  <a:extLst>
                    <a:ext uri="{9D8B030D-6E8A-4147-A177-3AD203B41FA5}">
                      <a16:colId xmlns:a16="http://schemas.microsoft.com/office/drawing/2014/main" val="20006"/>
                    </a:ext>
                  </a:extLst>
                </a:gridCol>
                <a:gridCol w="1104248">
                  <a:extLst>
                    <a:ext uri="{9D8B030D-6E8A-4147-A177-3AD203B41FA5}">
                      <a16:colId xmlns:a16="http://schemas.microsoft.com/office/drawing/2014/main" val="20007"/>
                    </a:ext>
                  </a:extLst>
                </a:gridCol>
                <a:gridCol w="1104248">
                  <a:extLst>
                    <a:ext uri="{9D8B030D-6E8A-4147-A177-3AD203B41FA5}">
                      <a16:colId xmlns:a16="http://schemas.microsoft.com/office/drawing/2014/main" val="20008"/>
                    </a:ext>
                  </a:extLst>
                </a:gridCol>
                <a:gridCol w="1104248">
                  <a:extLst>
                    <a:ext uri="{9D8B030D-6E8A-4147-A177-3AD203B41FA5}">
                      <a16:colId xmlns:a16="http://schemas.microsoft.com/office/drawing/2014/main" val="20009"/>
                    </a:ext>
                  </a:extLst>
                </a:gridCol>
                <a:gridCol w="1104248">
                  <a:extLst>
                    <a:ext uri="{9D8B030D-6E8A-4147-A177-3AD203B41FA5}">
                      <a16:colId xmlns:a16="http://schemas.microsoft.com/office/drawing/2014/main" val="20010"/>
                    </a:ext>
                  </a:extLst>
                </a:gridCol>
                <a:gridCol w="1104248">
                  <a:extLst>
                    <a:ext uri="{9D8B030D-6E8A-4147-A177-3AD203B41FA5}">
                      <a16:colId xmlns:a16="http://schemas.microsoft.com/office/drawing/2014/main" val="20011"/>
                    </a:ext>
                  </a:extLst>
                </a:gridCol>
                <a:gridCol w="1104248">
                  <a:extLst>
                    <a:ext uri="{9D8B030D-6E8A-4147-A177-3AD203B41FA5}">
                      <a16:colId xmlns:a16="http://schemas.microsoft.com/office/drawing/2014/main" val="20012"/>
                    </a:ext>
                  </a:extLst>
                </a:gridCol>
              </a:tblGrid>
              <a:tr h="0">
                <a:tc>
                  <a:txBody>
                    <a:bodyPr/>
                    <a:lstStyle/>
                    <a:p>
                      <a:pPr algn="ctr"/>
                      <a:endParaRPr lang="en-US" sz="2300">
                        <a:latin typeface="Times New Roman"/>
                        <a:cs typeface="Times New Roman"/>
                      </a:endParaRPr>
                    </a:p>
                  </a:txBody>
                  <a:tcPr>
                    <a:solidFill>
                      <a:srgbClr val="000000"/>
                    </a:solidFill>
                  </a:tcPr>
                </a:tc>
                <a:tc>
                  <a:txBody>
                    <a:bodyPr/>
                    <a:lstStyle/>
                    <a:p>
                      <a:pPr algn="ctr"/>
                      <a:endParaRPr lang="en-US" sz="2300">
                        <a:latin typeface="Times New Roman"/>
                        <a:cs typeface="Times New Roman"/>
                      </a:endParaRPr>
                    </a:p>
                  </a:txBody>
                  <a:tcPr>
                    <a:solidFill>
                      <a:srgbClr val="000000"/>
                    </a:solidFill>
                  </a:tcPr>
                </a:tc>
                <a:tc>
                  <a:txBody>
                    <a:bodyPr/>
                    <a:lstStyle/>
                    <a:p>
                      <a:pPr algn="ctr"/>
                      <a:endParaRPr lang="en-US" sz="2300">
                        <a:latin typeface="Times New Roman"/>
                        <a:cs typeface="Times New Roman"/>
                      </a:endParaRPr>
                    </a:p>
                  </a:txBody>
                  <a:tcPr>
                    <a:solidFill>
                      <a:srgbClr val="000000"/>
                    </a:solidFill>
                  </a:tcPr>
                </a:tc>
                <a:tc>
                  <a:txBody>
                    <a:bodyPr/>
                    <a:lstStyle/>
                    <a:p>
                      <a:pPr algn="ctr"/>
                      <a:endParaRPr lang="en-US" sz="2300">
                        <a:latin typeface="Times New Roman"/>
                        <a:cs typeface="Times New Roman"/>
                      </a:endParaRPr>
                    </a:p>
                  </a:txBody>
                  <a:tcPr>
                    <a:solidFill>
                      <a:srgbClr val="000000"/>
                    </a:solidFill>
                  </a:tcPr>
                </a:tc>
                <a:tc>
                  <a:txBody>
                    <a:bodyPr/>
                    <a:lstStyle/>
                    <a:p>
                      <a:pPr algn="ctr"/>
                      <a:endParaRPr lang="en-US" sz="2300">
                        <a:latin typeface="Times New Roman"/>
                        <a:cs typeface="Times New Roman"/>
                      </a:endParaRPr>
                    </a:p>
                  </a:txBody>
                  <a:tcPr>
                    <a:solidFill>
                      <a:srgbClr val="000000"/>
                    </a:solidFill>
                  </a:tcPr>
                </a:tc>
                <a:tc>
                  <a:txBody>
                    <a:bodyPr/>
                    <a:lstStyle/>
                    <a:p>
                      <a:pPr algn="ctr"/>
                      <a:endParaRPr lang="en-US" sz="2300">
                        <a:latin typeface="Times New Roman"/>
                        <a:cs typeface="Times New Roman"/>
                      </a:endParaRPr>
                    </a:p>
                  </a:txBody>
                  <a:tcPr>
                    <a:solidFill>
                      <a:srgbClr val="000000"/>
                    </a:solidFill>
                  </a:tcPr>
                </a:tc>
                <a:tc>
                  <a:txBody>
                    <a:bodyPr/>
                    <a:lstStyle/>
                    <a:p>
                      <a:pPr algn="ctr"/>
                      <a:endParaRPr lang="en-US" sz="2300">
                        <a:latin typeface="Times New Roman"/>
                        <a:cs typeface="Times New Roman"/>
                      </a:endParaRPr>
                    </a:p>
                  </a:txBody>
                  <a:tcPr>
                    <a:solidFill>
                      <a:srgbClr val="000000"/>
                    </a:solidFill>
                  </a:tcPr>
                </a:tc>
                <a:tc>
                  <a:txBody>
                    <a:bodyPr/>
                    <a:lstStyle/>
                    <a:p>
                      <a:pPr algn="ctr"/>
                      <a:endParaRPr lang="en-US" sz="2300">
                        <a:latin typeface="Times New Roman"/>
                        <a:cs typeface="Times New Roman"/>
                      </a:endParaRPr>
                    </a:p>
                  </a:txBody>
                  <a:tcPr>
                    <a:solidFill>
                      <a:srgbClr val="000000"/>
                    </a:solidFill>
                  </a:tcPr>
                </a:tc>
                <a:tc>
                  <a:txBody>
                    <a:bodyPr/>
                    <a:lstStyle/>
                    <a:p>
                      <a:pPr algn="ctr"/>
                      <a:endParaRPr lang="en-US" sz="2300">
                        <a:latin typeface="Times New Roman"/>
                        <a:cs typeface="Times New Roman"/>
                      </a:endParaRPr>
                    </a:p>
                  </a:txBody>
                  <a:tcPr>
                    <a:solidFill>
                      <a:srgbClr val="000000"/>
                    </a:solidFill>
                  </a:tcPr>
                </a:tc>
                <a:tc>
                  <a:txBody>
                    <a:bodyPr/>
                    <a:lstStyle/>
                    <a:p>
                      <a:pPr algn="ctr"/>
                      <a:endParaRPr lang="en-US" sz="2300">
                        <a:latin typeface="Times New Roman"/>
                        <a:cs typeface="Times New Roman"/>
                      </a:endParaRPr>
                    </a:p>
                  </a:txBody>
                  <a:tcPr>
                    <a:solidFill>
                      <a:srgbClr val="000000"/>
                    </a:solidFill>
                  </a:tcPr>
                </a:tc>
                <a:tc>
                  <a:txBody>
                    <a:bodyPr/>
                    <a:lstStyle/>
                    <a:p>
                      <a:pPr algn="ctr"/>
                      <a:endParaRPr lang="en-US" sz="2300">
                        <a:latin typeface="Times New Roman"/>
                        <a:cs typeface="Times New Roman"/>
                      </a:endParaRPr>
                    </a:p>
                  </a:txBody>
                  <a:tcPr>
                    <a:solidFill>
                      <a:srgbClr val="000000"/>
                    </a:solidFill>
                  </a:tcPr>
                </a:tc>
                <a:tc>
                  <a:txBody>
                    <a:bodyPr/>
                    <a:lstStyle/>
                    <a:p>
                      <a:pPr algn="ctr"/>
                      <a:endParaRPr lang="en-US" sz="2300">
                        <a:latin typeface="Times New Roman"/>
                        <a:cs typeface="Times New Roman"/>
                      </a:endParaRPr>
                    </a:p>
                  </a:txBody>
                  <a:tcPr>
                    <a:solidFill>
                      <a:srgbClr val="000000"/>
                    </a:solidFill>
                  </a:tcPr>
                </a:tc>
                <a:tc>
                  <a:txBody>
                    <a:bodyPr/>
                    <a:lstStyle/>
                    <a:p>
                      <a:pPr algn="ctr"/>
                      <a:endParaRPr lang="en-US" sz="2300">
                        <a:latin typeface="Times New Roman"/>
                        <a:cs typeface="Times New Roman"/>
                      </a:endParaRPr>
                    </a:p>
                  </a:txBody>
                  <a:tcPr>
                    <a:solidFill>
                      <a:srgbClr val="000000"/>
                    </a:solidFill>
                  </a:tcPr>
                </a:tc>
                <a:extLst>
                  <a:ext uri="{0D108BD9-81ED-4DB2-BD59-A6C34878D82A}">
                    <a16:rowId xmlns:a16="http://schemas.microsoft.com/office/drawing/2014/main" val="10000"/>
                  </a:ext>
                </a:extLst>
              </a:tr>
              <a:tr h="0">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extLst>
                  <a:ext uri="{0D108BD9-81ED-4DB2-BD59-A6C34878D82A}">
                    <a16:rowId xmlns:a16="http://schemas.microsoft.com/office/drawing/2014/main" val="10001"/>
                  </a:ext>
                </a:extLst>
              </a:tr>
              <a:tr h="0">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extLst>
                  <a:ext uri="{0D108BD9-81ED-4DB2-BD59-A6C34878D82A}">
                    <a16:rowId xmlns:a16="http://schemas.microsoft.com/office/drawing/2014/main" val="10002"/>
                  </a:ext>
                </a:extLst>
              </a:tr>
              <a:tr h="0">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extLst>
                  <a:ext uri="{0D108BD9-81ED-4DB2-BD59-A6C34878D82A}">
                    <a16:rowId xmlns:a16="http://schemas.microsoft.com/office/drawing/2014/main" val="10003"/>
                  </a:ext>
                </a:extLst>
              </a:tr>
              <a:tr h="0">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tc>
                  <a:txBody>
                    <a:bodyPr/>
                    <a:lstStyle/>
                    <a:p>
                      <a:pPr algn="ctr"/>
                      <a:endParaRPr lang="en-US" sz="2000">
                        <a:latin typeface="Times New Roman"/>
                        <a:cs typeface="Times New Roman"/>
                      </a:endParaRPr>
                    </a:p>
                  </a:txBody>
                  <a:tcPr>
                    <a:solidFill>
                      <a:srgbClr val="FFFFFF"/>
                    </a:solidFill>
                  </a:tcPr>
                </a:tc>
                <a:extLst>
                  <a:ext uri="{0D108BD9-81ED-4DB2-BD59-A6C34878D82A}">
                    <a16:rowId xmlns:a16="http://schemas.microsoft.com/office/drawing/2014/main" val="10004"/>
                  </a:ext>
                </a:extLst>
              </a:tr>
            </a:tbl>
          </a:graphicData>
        </a:graphic>
      </p:graphicFrame>
      <p:sp>
        <p:nvSpPr>
          <p:cNvPr id="10" name="Object 10"/>
          <p:cNvSpPr txBox="1"/>
          <p:nvPr/>
        </p:nvSpPr>
        <p:spPr>
          <a:xfrm>
            <a:off x="3101649" y="8937659"/>
            <a:ext cx="842832" cy="319992"/>
          </a:xfrm>
          <a:prstGeom prst="rect">
            <a:avLst/>
          </a:prstGeom>
          <a:noFill/>
        </p:spPr>
        <p:txBody>
          <a:bodyPr wrap="square" rtlCol="0" anchor="ctr">
            <a:spAutoFit/>
          </a:bodyPr>
          <a:lstStyle/>
          <a:p>
            <a:pPr algn="ctr"/>
            <a:r>
              <a:rPr lang="en-US" sz="1200" kern="0" spc="200">
                <a:solidFill>
                  <a:srgbClr val="302921"/>
                </a:solidFill>
                <a:latin typeface="S-Core Dream 3 Light" pitchFamily="34" charset="0"/>
                <a:cs typeface="S-Core Dream 3 Light" pitchFamily="34" charset="0"/>
              </a:rPr>
              <a:t>1월</a:t>
            </a:r>
            <a:endParaRPr lang="en-US"/>
          </a:p>
        </p:txBody>
      </p:sp>
      <p:sp>
        <p:nvSpPr>
          <p:cNvPr id="11" name="Object 11"/>
          <p:cNvSpPr txBox="1"/>
          <p:nvPr/>
        </p:nvSpPr>
        <p:spPr>
          <a:xfrm>
            <a:off x="4208950" y="8937659"/>
            <a:ext cx="842832" cy="319992"/>
          </a:xfrm>
          <a:prstGeom prst="rect">
            <a:avLst/>
          </a:prstGeom>
          <a:noFill/>
        </p:spPr>
        <p:txBody>
          <a:bodyPr wrap="square" rtlCol="0" anchor="ctr">
            <a:spAutoFit/>
          </a:bodyPr>
          <a:lstStyle/>
          <a:p>
            <a:pPr algn="ctr"/>
            <a:r>
              <a:rPr lang="en-US" sz="1200" kern="0" spc="200">
                <a:solidFill>
                  <a:srgbClr val="302921"/>
                </a:solidFill>
                <a:latin typeface="S-Core Dream 3 Light" pitchFamily="34" charset="0"/>
                <a:cs typeface="S-Core Dream 3 Light" pitchFamily="34" charset="0"/>
              </a:rPr>
              <a:t>2월</a:t>
            </a:r>
            <a:endParaRPr lang="en-US"/>
          </a:p>
        </p:txBody>
      </p:sp>
      <p:sp>
        <p:nvSpPr>
          <p:cNvPr id="12" name="Object 12"/>
          <p:cNvSpPr txBox="1"/>
          <p:nvPr/>
        </p:nvSpPr>
        <p:spPr>
          <a:xfrm>
            <a:off x="5316251" y="8937659"/>
            <a:ext cx="842832" cy="319992"/>
          </a:xfrm>
          <a:prstGeom prst="rect">
            <a:avLst/>
          </a:prstGeom>
          <a:noFill/>
        </p:spPr>
        <p:txBody>
          <a:bodyPr wrap="square" rtlCol="0" anchor="ctr">
            <a:spAutoFit/>
          </a:bodyPr>
          <a:lstStyle/>
          <a:p>
            <a:pPr algn="ctr"/>
            <a:r>
              <a:rPr lang="en-US" sz="1200" kern="0" spc="200">
                <a:solidFill>
                  <a:srgbClr val="302921"/>
                </a:solidFill>
                <a:latin typeface="S-Core Dream 3 Light" pitchFamily="34" charset="0"/>
                <a:cs typeface="S-Core Dream 3 Light" pitchFamily="34" charset="0"/>
              </a:rPr>
              <a:t>3월</a:t>
            </a:r>
            <a:endParaRPr lang="en-US"/>
          </a:p>
        </p:txBody>
      </p:sp>
      <p:sp>
        <p:nvSpPr>
          <p:cNvPr id="13" name="Object 13"/>
          <p:cNvSpPr txBox="1"/>
          <p:nvPr/>
        </p:nvSpPr>
        <p:spPr>
          <a:xfrm>
            <a:off x="6423552" y="8937659"/>
            <a:ext cx="842832" cy="319992"/>
          </a:xfrm>
          <a:prstGeom prst="rect">
            <a:avLst/>
          </a:prstGeom>
          <a:noFill/>
        </p:spPr>
        <p:txBody>
          <a:bodyPr wrap="square" rtlCol="0" anchor="ctr">
            <a:spAutoFit/>
          </a:bodyPr>
          <a:lstStyle/>
          <a:p>
            <a:pPr algn="ctr"/>
            <a:r>
              <a:rPr lang="en-US" sz="1200" kern="0" spc="200">
                <a:solidFill>
                  <a:srgbClr val="302921"/>
                </a:solidFill>
                <a:latin typeface="S-Core Dream 3 Light" pitchFamily="34" charset="0"/>
                <a:cs typeface="S-Core Dream 3 Light" pitchFamily="34" charset="0"/>
              </a:rPr>
              <a:t>4월</a:t>
            </a:r>
            <a:endParaRPr lang="en-US"/>
          </a:p>
        </p:txBody>
      </p:sp>
      <p:sp>
        <p:nvSpPr>
          <p:cNvPr id="14" name="Object 14"/>
          <p:cNvSpPr txBox="1"/>
          <p:nvPr/>
        </p:nvSpPr>
        <p:spPr>
          <a:xfrm>
            <a:off x="7530852" y="8937659"/>
            <a:ext cx="842832" cy="319992"/>
          </a:xfrm>
          <a:prstGeom prst="rect">
            <a:avLst/>
          </a:prstGeom>
          <a:noFill/>
        </p:spPr>
        <p:txBody>
          <a:bodyPr wrap="square" rtlCol="0" anchor="ctr">
            <a:spAutoFit/>
          </a:bodyPr>
          <a:lstStyle/>
          <a:p>
            <a:pPr algn="ctr"/>
            <a:r>
              <a:rPr lang="en-US" sz="1200" kern="0" spc="200">
                <a:solidFill>
                  <a:srgbClr val="302921"/>
                </a:solidFill>
                <a:latin typeface="S-Core Dream 3 Light" pitchFamily="34" charset="0"/>
                <a:cs typeface="S-Core Dream 3 Light" pitchFamily="34" charset="0"/>
              </a:rPr>
              <a:t>5월</a:t>
            </a:r>
            <a:endParaRPr lang="en-US"/>
          </a:p>
        </p:txBody>
      </p:sp>
      <p:sp>
        <p:nvSpPr>
          <p:cNvPr id="15" name="Object 15"/>
          <p:cNvSpPr txBox="1"/>
          <p:nvPr/>
        </p:nvSpPr>
        <p:spPr>
          <a:xfrm>
            <a:off x="8638153" y="8937659"/>
            <a:ext cx="842832" cy="319992"/>
          </a:xfrm>
          <a:prstGeom prst="rect">
            <a:avLst/>
          </a:prstGeom>
          <a:noFill/>
        </p:spPr>
        <p:txBody>
          <a:bodyPr wrap="square" rtlCol="0" anchor="ctr">
            <a:spAutoFit/>
          </a:bodyPr>
          <a:lstStyle/>
          <a:p>
            <a:pPr algn="ctr"/>
            <a:r>
              <a:rPr lang="en-US" sz="1200" kern="0" spc="200">
                <a:solidFill>
                  <a:srgbClr val="302921"/>
                </a:solidFill>
                <a:latin typeface="S-Core Dream 3 Light" pitchFamily="34" charset="0"/>
                <a:cs typeface="S-Core Dream 3 Light" pitchFamily="34" charset="0"/>
              </a:rPr>
              <a:t>6월</a:t>
            </a:r>
            <a:endParaRPr lang="en-US"/>
          </a:p>
        </p:txBody>
      </p:sp>
      <p:sp>
        <p:nvSpPr>
          <p:cNvPr id="16" name="Object 16"/>
          <p:cNvSpPr txBox="1"/>
          <p:nvPr/>
        </p:nvSpPr>
        <p:spPr>
          <a:xfrm>
            <a:off x="9745454" y="8937659"/>
            <a:ext cx="842832" cy="319992"/>
          </a:xfrm>
          <a:prstGeom prst="rect">
            <a:avLst/>
          </a:prstGeom>
          <a:noFill/>
        </p:spPr>
        <p:txBody>
          <a:bodyPr wrap="square" rtlCol="0" anchor="ctr">
            <a:spAutoFit/>
          </a:bodyPr>
          <a:lstStyle/>
          <a:p>
            <a:pPr algn="ctr"/>
            <a:r>
              <a:rPr lang="en-US" sz="1200" kern="0" spc="200">
                <a:solidFill>
                  <a:srgbClr val="302921"/>
                </a:solidFill>
                <a:latin typeface="S-Core Dream 3 Light" pitchFamily="34" charset="0"/>
                <a:cs typeface="S-Core Dream 3 Light" pitchFamily="34" charset="0"/>
              </a:rPr>
              <a:t>7월</a:t>
            </a:r>
            <a:endParaRPr lang="en-US"/>
          </a:p>
        </p:txBody>
      </p:sp>
      <p:sp>
        <p:nvSpPr>
          <p:cNvPr id="17" name="Object 17"/>
          <p:cNvSpPr txBox="1"/>
          <p:nvPr/>
        </p:nvSpPr>
        <p:spPr>
          <a:xfrm>
            <a:off x="10852755" y="8937659"/>
            <a:ext cx="842832" cy="319992"/>
          </a:xfrm>
          <a:prstGeom prst="rect">
            <a:avLst/>
          </a:prstGeom>
          <a:noFill/>
        </p:spPr>
        <p:txBody>
          <a:bodyPr wrap="square" rtlCol="0" anchor="ctr">
            <a:spAutoFit/>
          </a:bodyPr>
          <a:lstStyle/>
          <a:p>
            <a:pPr algn="ctr"/>
            <a:r>
              <a:rPr lang="en-US" sz="1200" kern="0" spc="200">
                <a:solidFill>
                  <a:srgbClr val="302921"/>
                </a:solidFill>
                <a:latin typeface="S-Core Dream 3 Light" pitchFamily="34" charset="0"/>
                <a:cs typeface="S-Core Dream 3 Light" pitchFamily="34" charset="0"/>
              </a:rPr>
              <a:t>8월</a:t>
            </a:r>
            <a:endParaRPr lang="en-US"/>
          </a:p>
        </p:txBody>
      </p:sp>
      <p:sp>
        <p:nvSpPr>
          <p:cNvPr id="18" name="Object 18"/>
          <p:cNvSpPr txBox="1"/>
          <p:nvPr/>
        </p:nvSpPr>
        <p:spPr>
          <a:xfrm>
            <a:off x="11960055" y="8937659"/>
            <a:ext cx="842832" cy="319992"/>
          </a:xfrm>
          <a:prstGeom prst="rect">
            <a:avLst/>
          </a:prstGeom>
          <a:noFill/>
        </p:spPr>
        <p:txBody>
          <a:bodyPr wrap="square" rtlCol="0" anchor="ctr">
            <a:spAutoFit/>
          </a:bodyPr>
          <a:lstStyle/>
          <a:p>
            <a:pPr algn="ctr"/>
            <a:r>
              <a:rPr lang="en-US" sz="1200" kern="0" spc="200">
                <a:solidFill>
                  <a:srgbClr val="302921"/>
                </a:solidFill>
                <a:latin typeface="S-Core Dream 3 Light" pitchFamily="34" charset="0"/>
                <a:cs typeface="S-Core Dream 3 Light" pitchFamily="34" charset="0"/>
              </a:rPr>
              <a:t>9월</a:t>
            </a:r>
            <a:endParaRPr lang="en-US"/>
          </a:p>
        </p:txBody>
      </p:sp>
      <p:sp>
        <p:nvSpPr>
          <p:cNvPr id="19" name="Object 19"/>
          <p:cNvSpPr txBox="1"/>
          <p:nvPr/>
        </p:nvSpPr>
        <p:spPr>
          <a:xfrm>
            <a:off x="13067356" y="8937659"/>
            <a:ext cx="842832" cy="319992"/>
          </a:xfrm>
          <a:prstGeom prst="rect">
            <a:avLst/>
          </a:prstGeom>
          <a:noFill/>
        </p:spPr>
        <p:txBody>
          <a:bodyPr wrap="square" rtlCol="0" anchor="ctr">
            <a:spAutoFit/>
          </a:bodyPr>
          <a:lstStyle/>
          <a:p>
            <a:pPr algn="ctr"/>
            <a:r>
              <a:rPr lang="en-US" sz="1200" kern="0" spc="200">
                <a:solidFill>
                  <a:srgbClr val="302921"/>
                </a:solidFill>
                <a:latin typeface="S-Core Dream 3 Light" pitchFamily="34" charset="0"/>
                <a:cs typeface="S-Core Dream 3 Light" pitchFamily="34" charset="0"/>
              </a:rPr>
              <a:t>10월</a:t>
            </a:r>
            <a:endParaRPr lang="en-US"/>
          </a:p>
        </p:txBody>
      </p:sp>
      <p:sp>
        <p:nvSpPr>
          <p:cNvPr id="20" name="Object 20"/>
          <p:cNvSpPr txBox="1"/>
          <p:nvPr/>
        </p:nvSpPr>
        <p:spPr>
          <a:xfrm>
            <a:off x="14174657" y="8937659"/>
            <a:ext cx="842832" cy="319992"/>
          </a:xfrm>
          <a:prstGeom prst="rect">
            <a:avLst/>
          </a:prstGeom>
          <a:noFill/>
        </p:spPr>
        <p:txBody>
          <a:bodyPr wrap="square" rtlCol="0" anchor="ctr">
            <a:spAutoFit/>
          </a:bodyPr>
          <a:lstStyle/>
          <a:p>
            <a:pPr algn="ctr"/>
            <a:r>
              <a:rPr lang="en-US" sz="1200" kern="0" spc="200">
                <a:solidFill>
                  <a:srgbClr val="302921"/>
                </a:solidFill>
                <a:latin typeface="S-Core Dream 3 Light" pitchFamily="34" charset="0"/>
                <a:cs typeface="S-Core Dream 3 Light" pitchFamily="34" charset="0"/>
              </a:rPr>
              <a:t>11월</a:t>
            </a:r>
            <a:endParaRPr lang="en-US"/>
          </a:p>
        </p:txBody>
      </p:sp>
      <p:sp>
        <p:nvSpPr>
          <p:cNvPr id="21" name="Object 21"/>
          <p:cNvSpPr txBox="1"/>
          <p:nvPr/>
        </p:nvSpPr>
        <p:spPr>
          <a:xfrm>
            <a:off x="15281957" y="8937659"/>
            <a:ext cx="842832" cy="319992"/>
          </a:xfrm>
          <a:prstGeom prst="rect">
            <a:avLst/>
          </a:prstGeom>
          <a:noFill/>
        </p:spPr>
        <p:txBody>
          <a:bodyPr wrap="square" rtlCol="0" anchor="ctr">
            <a:spAutoFit/>
          </a:bodyPr>
          <a:lstStyle/>
          <a:p>
            <a:pPr algn="ctr"/>
            <a:r>
              <a:rPr lang="en-US" sz="1200" kern="0" spc="200">
                <a:solidFill>
                  <a:srgbClr val="302921"/>
                </a:solidFill>
                <a:latin typeface="S-Core Dream 3 Light" pitchFamily="34" charset="0"/>
                <a:cs typeface="S-Core Dream 3 Light" pitchFamily="34" charset="0"/>
              </a:rPr>
              <a:t>12월</a:t>
            </a:r>
            <a:endParaRPr lang="en-US"/>
          </a:p>
        </p:txBody>
      </p:sp>
      <p:sp>
        <p:nvSpPr>
          <p:cNvPr id="22" name="Object 22"/>
          <p:cNvSpPr txBox="1"/>
          <p:nvPr/>
        </p:nvSpPr>
        <p:spPr>
          <a:xfrm>
            <a:off x="1705666" y="970286"/>
            <a:ext cx="3095412" cy="666650"/>
          </a:xfrm>
          <a:prstGeom prst="rect">
            <a:avLst/>
          </a:prstGeom>
          <a:noFill/>
        </p:spPr>
        <p:txBody>
          <a:bodyPr wrap="square" rtlCol="0" anchor="ctr">
            <a:spAutoFit/>
          </a:bodyPr>
          <a:lstStyle/>
          <a:p>
            <a:r>
              <a:rPr lang="en-US" sz="2500" kern="0" spc="-200">
                <a:solidFill>
                  <a:srgbClr val="302921"/>
                </a:solidFill>
                <a:latin typeface="S-Core Dream 8 Heavy" pitchFamily="34" charset="0"/>
                <a:cs typeface="S-Core Dream 8 Heavy" pitchFamily="34" charset="0"/>
              </a:rPr>
              <a:t>신제품 예산표</a:t>
            </a:r>
            <a:endParaRPr lang="en-US"/>
          </a:p>
        </p:txBody>
      </p:sp>
      <p:grpSp>
        <p:nvGrpSpPr>
          <p:cNvPr id="1002" name="그룹 1002"/>
          <p:cNvGrpSpPr/>
          <p:nvPr/>
        </p:nvGrpSpPr>
        <p:grpSpPr>
          <a:xfrm>
            <a:off x="3480811" y="8690865"/>
            <a:ext cx="84508" cy="84508"/>
            <a:chOff x="3480811" y="8690865"/>
            <a:chExt cx="84508" cy="84508"/>
          </a:xfrm>
        </p:grpSpPr>
        <p:pic>
          <p:nvPicPr>
            <p:cNvPr id="24" name="Object 23"/>
            <p:cNvPicPr>
              <a:picLocks noChangeAspect="1"/>
            </p:cNvPicPr>
            <p:nvPr/>
          </p:nvPicPr>
          <p:blipFill>
            <a:blip r:embed="rId3" cstate="print"/>
            <a:stretch>
              <a:fillRect/>
            </a:stretch>
          </p:blipFill>
          <p:spPr>
            <a:xfrm>
              <a:off x="3480811" y="8690865"/>
              <a:ext cx="84508" cy="84508"/>
            </a:xfrm>
            <a:prstGeom prst="rect">
              <a:avLst/>
            </a:prstGeom>
          </p:spPr>
        </p:pic>
      </p:grpSp>
      <p:grpSp>
        <p:nvGrpSpPr>
          <p:cNvPr id="1003" name="그룹 1003"/>
          <p:cNvGrpSpPr/>
          <p:nvPr/>
        </p:nvGrpSpPr>
        <p:grpSpPr>
          <a:xfrm>
            <a:off x="4584649" y="8690865"/>
            <a:ext cx="84508" cy="84508"/>
            <a:chOff x="4584649" y="8690865"/>
            <a:chExt cx="84508" cy="84508"/>
          </a:xfrm>
        </p:grpSpPr>
        <p:pic>
          <p:nvPicPr>
            <p:cNvPr id="27" name="Object 26"/>
            <p:cNvPicPr>
              <a:picLocks noChangeAspect="1"/>
            </p:cNvPicPr>
            <p:nvPr/>
          </p:nvPicPr>
          <p:blipFill>
            <a:blip r:embed="rId3" cstate="print"/>
            <a:stretch>
              <a:fillRect/>
            </a:stretch>
          </p:blipFill>
          <p:spPr>
            <a:xfrm>
              <a:off x="4584649" y="8690865"/>
              <a:ext cx="84508" cy="84508"/>
            </a:xfrm>
            <a:prstGeom prst="rect">
              <a:avLst/>
            </a:prstGeom>
          </p:spPr>
        </p:pic>
      </p:grpSp>
      <p:grpSp>
        <p:nvGrpSpPr>
          <p:cNvPr id="1004" name="그룹 1004"/>
          <p:cNvGrpSpPr/>
          <p:nvPr/>
        </p:nvGrpSpPr>
        <p:grpSpPr>
          <a:xfrm>
            <a:off x="5688486" y="8690865"/>
            <a:ext cx="84508" cy="84508"/>
            <a:chOff x="5688486" y="8690865"/>
            <a:chExt cx="84508" cy="84508"/>
          </a:xfrm>
        </p:grpSpPr>
        <p:pic>
          <p:nvPicPr>
            <p:cNvPr id="30" name="Object 29"/>
            <p:cNvPicPr>
              <a:picLocks noChangeAspect="1"/>
            </p:cNvPicPr>
            <p:nvPr/>
          </p:nvPicPr>
          <p:blipFill>
            <a:blip r:embed="rId3" cstate="print"/>
            <a:stretch>
              <a:fillRect/>
            </a:stretch>
          </p:blipFill>
          <p:spPr>
            <a:xfrm>
              <a:off x="5688486" y="8690865"/>
              <a:ext cx="84508" cy="84508"/>
            </a:xfrm>
            <a:prstGeom prst="rect">
              <a:avLst/>
            </a:prstGeom>
          </p:spPr>
        </p:pic>
      </p:grpSp>
      <p:grpSp>
        <p:nvGrpSpPr>
          <p:cNvPr id="1005" name="그룹 1005"/>
          <p:cNvGrpSpPr/>
          <p:nvPr/>
        </p:nvGrpSpPr>
        <p:grpSpPr>
          <a:xfrm>
            <a:off x="6792324" y="8690865"/>
            <a:ext cx="84508" cy="84508"/>
            <a:chOff x="6792324" y="8690865"/>
            <a:chExt cx="84508" cy="84508"/>
          </a:xfrm>
        </p:grpSpPr>
        <p:pic>
          <p:nvPicPr>
            <p:cNvPr id="33" name="Object 32"/>
            <p:cNvPicPr>
              <a:picLocks noChangeAspect="1"/>
            </p:cNvPicPr>
            <p:nvPr/>
          </p:nvPicPr>
          <p:blipFill>
            <a:blip r:embed="rId3" cstate="print"/>
            <a:stretch>
              <a:fillRect/>
            </a:stretch>
          </p:blipFill>
          <p:spPr>
            <a:xfrm>
              <a:off x="6792324" y="8690865"/>
              <a:ext cx="84508" cy="84508"/>
            </a:xfrm>
            <a:prstGeom prst="rect">
              <a:avLst/>
            </a:prstGeom>
          </p:spPr>
        </p:pic>
      </p:grpSp>
      <p:grpSp>
        <p:nvGrpSpPr>
          <p:cNvPr id="1006" name="그룹 1006"/>
          <p:cNvGrpSpPr/>
          <p:nvPr/>
        </p:nvGrpSpPr>
        <p:grpSpPr>
          <a:xfrm>
            <a:off x="7896162" y="8690865"/>
            <a:ext cx="84508" cy="84508"/>
            <a:chOff x="7896162" y="8690865"/>
            <a:chExt cx="84508" cy="84508"/>
          </a:xfrm>
        </p:grpSpPr>
        <p:pic>
          <p:nvPicPr>
            <p:cNvPr id="36" name="Object 35"/>
            <p:cNvPicPr>
              <a:picLocks noChangeAspect="1"/>
            </p:cNvPicPr>
            <p:nvPr/>
          </p:nvPicPr>
          <p:blipFill>
            <a:blip r:embed="rId3" cstate="print"/>
            <a:stretch>
              <a:fillRect/>
            </a:stretch>
          </p:blipFill>
          <p:spPr>
            <a:xfrm>
              <a:off x="7896162" y="8690865"/>
              <a:ext cx="84508" cy="84508"/>
            </a:xfrm>
            <a:prstGeom prst="rect">
              <a:avLst/>
            </a:prstGeom>
          </p:spPr>
        </p:pic>
      </p:grpSp>
      <p:grpSp>
        <p:nvGrpSpPr>
          <p:cNvPr id="1007" name="그룹 1007"/>
          <p:cNvGrpSpPr/>
          <p:nvPr/>
        </p:nvGrpSpPr>
        <p:grpSpPr>
          <a:xfrm>
            <a:off x="8999999" y="8690865"/>
            <a:ext cx="84508" cy="84508"/>
            <a:chOff x="8999999" y="8690865"/>
            <a:chExt cx="84508" cy="84508"/>
          </a:xfrm>
        </p:grpSpPr>
        <p:pic>
          <p:nvPicPr>
            <p:cNvPr id="39" name="Object 38"/>
            <p:cNvPicPr>
              <a:picLocks noChangeAspect="1"/>
            </p:cNvPicPr>
            <p:nvPr/>
          </p:nvPicPr>
          <p:blipFill>
            <a:blip r:embed="rId3" cstate="print"/>
            <a:stretch>
              <a:fillRect/>
            </a:stretch>
          </p:blipFill>
          <p:spPr>
            <a:xfrm>
              <a:off x="8999999" y="8690865"/>
              <a:ext cx="84508" cy="84508"/>
            </a:xfrm>
            <a:prstGeom prst="rect">
              <a:avLst/>
            </a:prstGeom>
          </p:spPr>
        </p:pic>
      </p:grpSp>
      <p:grpSp>
        <p:nvGrpSpPr>
          <p:cNvPr id="1008" name="그룹 1008"/>
          <p:cNvGrpSpPr/>
          <p:nvPr/>
        </p:nvGrpSpPr>
        <p:grpSpPr>
          <a:xfrm>
            <a:off x="10103837" y="8690865"/>
            <a:ext cx="84508" cy="84508"/>
            <a:chOff x="10103837" y="8690865"/>
            <a:chExt cx="84508" cy="84508"/>
          </a:xfrm>
        </p:grpSpPr>
        <p:pic>
          <p:nvPicPr>
            <p:cNvPr id="42" name="Object 41"/>
            <p:cNvPicPr>
              <a:picLocks noChangeAspect="1"/>
            </p:cNvPicPr>
            <p:nvPr/>
          </p:nvPicPr>
          <p:blipFill>
            <a:blip r:embed="rId3" cstate="print"/>
            <a:stretch>
              <a:fillRect/>
            </a:stretch>
          </p:blipFill>
          <p:spPr>
            <a:xfrm>
              <a:off x="10103837" y="8690865"/>
              <a:ext cx="84508" cy="84508"/>
            </a:xfrm>
            <a:prstGeom prst="rect">
              <a:avLst/>
            </a:prstGeom>
          </p:spPr>
        </p:pic>
      </p:grpSp>
      <p:grpSp>
        <p:nvGrpSpPr>
          <p:cNvPr id="1009" name="그룹 1009"/>
          <p:cNvGrpSpPr/>
          <p:nvPr/>
        </p:nvGrpSpPr>
        <p:grpSpPr>
          <a:xfrm>
            <a:off x="11207674" y="8690865"/>
            <a:ext cx="84508" cy="84508"/>
            <a:chOff x="11207674" y="8690865"/>
            <a:chExt cx="84508" cy="84508"/>
          </a:xfrm>
        </p:grpSpPr>
        <p:pic>
          <p:nvPicPr>
            <p:cNvPr id="45" name="Object 44"/>
            <p:cNvPicPr>
              <a:picLocks noChangeAspect="1"/>
            </p:cNvPicPr>
            <p:nvPr/>
          </p:nvPicPr>
          <p:blipFill>
            <a:blip r:embed="rId3" cstate="print"/>
            <a:stretch>
              <a:fillRect/>
            </a:stretch>
          </p:blipFill>
          <p:spPr>
            <a:xfrm>
              <a:off x="11207674" y="8690865"/>
              <a:ext cx="84508" cy="84508"/>
            </a:xfrm>
            <a:prstGeom prst="rect">
              <a:avLst/>
            </a:prstGeom>
          </p:spPr>
        </p:pic>
      </p:grpSp>
      <p:grpSp>
        <p:nvGrpSpPr>
          <p:cNvPr id="1010" name="그룹 1010"/>
          <p:cNvGrpSpPr/>
          <p:nvPr/>
        </p:nvGrpSpPr>
        <p:grpSpPr>
          <a:xfrm>
            <a:off x="12311512" y="8690865"/>
            <a:ext cx="84508" cy="84508"/>
            <a:chOff x="12311512" y="8690865"/>
            <a:chExt cx="84508" cy="84508"/>
          </a:xfrm>
        </p:grpSpPr>
        <p:pic>
          <p:nvPicPr>
            <p:cNvPr id="48" name="Object 47"/>
            <p:cNvPicPr>
              <a:picLocks noChangeAspect="1"/>
            </p:cNvPicPr>
            <p:nvPr/>
          </p:nvPicPr>
          <p:blipFill>
            <a:blip r:embed="rId3" cstate="print"/>
            <a:stretch>
              <a:fillRect/>
            </a:stretch>
          </p:blipFill>
          <p:spPr>
            <a:xfrm>
              <a:off x="12311512" y="8690865"/>
              <a:ext cx="84508" cy="84508"/>
            </a:xfrm>
            <a:prstGeom prst="rect">
              <a:avLst/>
            </a:prstGeom>
          </p:spPr>
        </p:pic>
      </p:grpSp>
      <p:grpSp>
        <p:nvGrpSpPr>
          <p:cNvPr id="1011" name="그룹 1011"/>
          <p:cNvGrpSpPr/>
          <p:nvPr/>
        </p:nvGrpSpPr>
        <p:grpSpPr>
          <a:xfrm>
            <a:off x="13415349" y="8690865"/>
            <a:ext cx="84508" cy="84508"/>
            <a:chOff x="13415349" y="8690865"/>
            <a:chExt cx="84508" cy="84508"/>
          </a:xfrm>
        </p:grpSpPr>
        <p:pic>
          <p:nvPicPr>
            <p:cNvPr id="51" name="Object 50"/>
            <p:cNvPicPr>
              <a:picLocks noChangeAspect="1"/>
            </p:cNvPicPr>
            <p:nvPr/>
          </p:nvPicPr>
          <p:blipFill>
            <a:blip r:embed="rId3" cstate="print"/>
            <a:stretch>
              <a:fillRect/>
            </a:stretch>
          </p:blipFill>
          <p:spPr>
            <a:xfrm>
              <a:off x="13415349" y="8690865"/>
              <a:ext cx="84508" cy="84508"/>
            </a:xfrm>
            <a:prstGeom prst="rect">
              <a:avLst/>
            </a:prstGeom>
          </p:spPr>
        </p:pic>
      </p:grpSp>
      <p:grpSp>
        <p:nvGrpSpPr>
          <p:cNvPr id="1012" name="그룹 1012"/>
          <p:cNvGrpSpPr/>
          <p:nvPr/>
        </p:nvGrpSpPr>
        <p:grpSpPr>
          <a:xfrm>
            <a:off x="14519187" y="8690865"/>
            <a:ext cx="84508" cy="84508"/>
            <a:chOff x="14519187" y="8690865"/>
            <a:chExt cx="84508" cy="84508"/>
          </a:xfrm>
        </p:grpSpPr>
        <p:pic>
          <p:nvPicPr>
            <p:cNvPr id="54" name="Object 53"/>
            <p:cNvPicPr>
              <a:picLocks noChangeAspect="1"/>
            </p:cNvPicPr>
            <p:nvPr/>
          </p:nvPicPr>
          <p:blipFill>
            <a:blip r:embed="rId3" cstate="print"/>
            <a:stretch>
              <a:fillRect/>
            </a:stretch>
          </p:blipFill>
          <p:spPr>
            <a:xfrm>
              <a:off x="14519187" y="8690865"/>
              <a:ext cx="84508" cy="84508"/>
            </a:xfrm>
            <a:prstGeom prst="rect">
              <a:avLst/>
            </a:prstGeom>
          </p:spPr>
        </p:pic>
      </p:grpSp>
      <p:grpSp>
        <p:nvGrpSpPr>
          <p:cNvPr id="1013" name="그룹 1013"/>
          <p:cNvGrpSpPr/>
          <p:nvPr/>
        </p:nvGrpSpPr>
        <p:grpSpPr>
          <a:xfrm>
            <a:off x="15623024" y="8690865"/>
            <a:ext cx="84508" cy="84508"/>
            <a:chOff x="15623024" y="8690865"/>
            <a:chExt cx="84508" cy="84508"/>
          </a:xfrm>
        </p:grpSpPr>
        <p:pic>
          <p:nvPicPr>
            <p:cNvPr id="57" name="Object 56"/>
            <p:cNvPicPr>
              <a:picLocks noChangeAspect="1"/>
            </p:cNvPicPr>
            <p:nvPr/>
          </p:nvPicPr>
          <p:blipFill>
            <a:blip r:embed="rId3" cstate="print"/>
            <a:stretch>
              <a:fillRect/>
            </a:stretch>
          </p:blipFill>
          <p:spPr>
            <a:xfrm>
              <a:off x="15623024" y="8690865"/>
              <a:ext cx="84508" cy="84508"/>
            </a:xfrm>
            <a:prstGeom prst="rect">
              <a:avLst/>
            </a:prstGeom>
          </p:spPr>
        </p:pic>
      </p:grpSp>
      <p:sp>
        <p:nvSpPr>
          <p:cNvPr id="59" name="Object 59"/>
          <p:cNvSpPr txBox="1"/>
          <p:nvPr/>
        </p:nvSpPr>
        <p:spPr>
          <a:xfrm>
            <a:off x="3804011" y="1122044"/>
            <a:ext cx="3931539" cy="487583"/>
          </a:xfrm>
          <a:prstGeom prst="rect">
            <a:avLst/>
          </a:prstGeom>
          <a:noFill/>
        </p:spPr>
        <p:txBody>
          <a:bodyPr wrap="square" rtlCol="0" anchor="ctr">
            <a:spAutoFit/>
          </a:bodyPr>
          <a:lstStyle/>
          <a:p>
            <a:r>
              <a:rPr lang="en-US" sz="1800" kern="0" spc="-100">
                <a:solidFill>
                  <a:srgbClr val="302921"/>
                </a:solidFill>
                <a:latin typeface="S-Core Dream 4 Regular" pitchFamily="34" charset="0"/>
                <a:cs typeface="S-Core Dream 4 Regular" pitchFamily="34" charset="0"/>
              </a:rPr>
              <a:t>(단위: 원)</a:t>
            </a:r>
            <a:endParaRPr lang="en-US"/>
          </a:p>
        </p:txBody>
      </p:sp>
      <p:grpSp>
        <p:nvGrpSpPr>
          <p:cNvPr id="1014" name="그룹 1014"/>
          <p:cNvGrpSpPr/>
          <p:nvPr/>
        </p:nvGrpSpPr>
        <p:grpSpPr>
          <a:xfrm>
            <a:off x="2406106" y="6059341"/>
            <a:ext cx="4038095" cy="476190"/>
            <a:chOff x="2406106" y="6059341"/>
            <a:chExt cx="4038095" cy="476190"/>
          </a:xfrm>
        </p:grpSpPr>
        <p:grpSp>
          <p:nvGrpSpPr>
            <p:cNvPr id="1015" name="그룹 1015"/>
            <p:cNvGrpSpPr/>
            <p:nvPr/>
          </p:nvGrpSpPr>
          <p:grpSpPr>
            <a:xfrm>
              <a:off x="2406106" y="6059341"/>
              <a:ext cx="4033557" cy="470625"/>
              <a:chOff x="2406106" y="6059341"/>
              <a:chExt cx="4033557" cy="470625"/>
            </a:xfrm>
          </p:grpSpPr>
          <p:pic>
            <p:nvPicPr>
              <p:cNvPr id="62" name="Object 61"/>
              <p:cNvPicPr>
                <a:picLocks noChangeAspect="1"/>
              </p:cNvPicPr>
              <p:nvPr/>
            </p:nvPicPr>
            <p:blipFill>
              <a:blip r:embed="rId4" cstate="print"/>
              <a:stretch>
                <a:fillRect/>
              </a:stretch>
            </p:blipFill>
            <p:spPr>
              <a:xfrm>
                <a:off x="2406106" y="6059341"/>
                <a:ext cx="4033557" cy="470625"/>
              </a:xfrm>
              <a:prstGeom prst="rect">
                <a:avLst/>
              </a:prstGeom>
            </p:spPr>
          </p:pic>
        </p:grpSp>
        <p:sp>
          <p:nvSpPr>
            <p:cNvPr id="64" name="Object 64"/>
            <p:cNvSpPr txBox="1"/>
            <p:nvPr/>
          </p:nvSpPr>
          <p:spPr>
            <a:xfrm>
              <a:off x="2925353" y="6054659"/>
              <a:ext cx="2995063" cy="479988"/>
            </a:xfrm>
            <a:prstGeom prst="rect">
              <a:avLst/>
            </a:prstGeom>
            <a:noFill/>
          </p:spPr>
          <p:txBody>
            <a:bodyPr wrap="square" rtlCol="0" anchor="ctr">
              <a:spAutoFit/>
            </a:bodyPr>
            <a:lstStyle/>
            <a:p>
              <a:pPr algn="ctr"/>
              <a:r>
                <a:rPr lang="en-US" sz="1800" kern="0" spc="-100">
                  <a:solidFill>
                    <a:srgbClr val="FFFFFF"/>
                  </a:solidFill>
                  <a:latin typeface="S-Core Dream 5 Medium" pitchFamily="34" charset="0"/>
                  <a:cs typeface="S-Core Dream 5 Medium" pitchFamily="34" charset="0"/>
                </a:rPr>
                <a:t>신제품 개발 기획</a:t>
              </a:r>
              <a:endParaRPr lang="en-US"/>
            </a:p>
          </p:txBody>
        </p:sp>
        <p:grpSp>
          <p:nvGrpSpPr>
            <p:cNvPr id="1016" name="그룹 1016"/>
            <p:cNvGrpSpPr/>
            <p:nvPr/>
          </p:nvGrpSpPr>
          <p:grpSpPr>
            <a:xfrm>
              <a:off x="2512877" y="6125133"/>
              <a:ext cx="355586" cy="355586"/>
              <a:chOff x="2512877" y="6125133"/>
              <a:chExt cx="355586" cy="355586"/>
            </a:xfrm>
          </p:grpSpPr>
          <p:pic>
            <p:nvPicPr>
              <p:cNvPr id="66" name="Object 65"/>
              <p:cNvPicPr>
                <a:picLocks noChangeAspect="1"/>
              </p:cNvPicPr>
              <p:nvPr/>
            </p:nvPicPr>
            <p:blipFill>
              <a:blip r:embed="rId5" cstate="print"/>
              <a:stretch>
                <a:fillRect/>
              </a:stretch>
            </p:blipFill>
            <p:spPr>
              <a:xfrm>
                <a:off x="2512877" y="6125133"/>
                <a:ext cx="355586" cy="355586"/>
              </a:xfrm>
              <a:prstGeom prst="rect">
                <a:avLst/>
              </a:prstGeom>
            </p:spPr>
          </p:pic>
        </p:grpSp>
        <p:sp>
          <p:nvSpPr>
            <p:cNvPr id="68" name="Object 68"/>
            <p:cNvSpPr txBox="1"/>
            <p:nvPr/>
          </p:nvSpPr>
          <p:spPr>
            <a:xfrm>
              <a:off x="2293931" y="6062933"/>
              <a:ext cx="793478" cy="479988"/>
            </a:xfrm>
            <a:prstGeom prst="rect">
              <a:avLst/>
            </a:prstGeom>
            <a:noFill/>
          </p:spPr>
          <p:txBody>
            <a:bodyPr wrap="square" rtlCol="0" anchor="ctr">
              <a:spAutoFit/>
            </a:bodyPr>
            <a:lstStyle/>
            <a:p>
              <a:pPr algn="ctr"/>
              <a:r>
                <a:rPr lang="en-US" sz="1800" kern="0" spc="-100">
                  <a:solidFill>
                    <a:srgbClr val="F8C106"/>
                  </a:solidFill>
                  <a:latin typeface="S-Core Dream 5 Medium" pitchFamily="34" charset="0"/>
                  <a:cs typeface="S-Core Dream 5 Medium" pitchFamily="34" charset="0"/>
                </a:rPr>
                <a:t>1</a:t>
              </a:r>
              <a:endParaRPr lang="en-US"/>
            </a:p>
          </p:txBody>
        </p:sp>
      </p:grpSp>
      <p:grpSp>
        <p:nvGrpSpPr>
          <p:cNvPr id="1017" name="그룹 1017"/>
          <p:cNvGrpSpPr/>
          <p:nvPr/>
        </p:nvGrpSpPr>
        <p:grpSpPr>
          <a:xfrm>
            <a:off x="5933221" y="6680235"/>
            <a:ext cx="4038095" cy="476190"/>
            <a:chOff x="5933221" y="6680235"/>
            <a:chExt cx="4038095" cy="476190"/>
          </a:xfrm>
        </p:grpSpPr>
        <p:grpSp>
          <p:nvGrpSpPr>
            <p:cNvPr id="1018" name="그룹 1018"/>
            <p:cNvGrpSpPr/>
            <p:nvPr/>
          </p:nvGrpSpPr>
          <p:grpSpPr>
            <a:xfrm>
              <a:off x="5933221" y="6680235"/>
              <a:ext cx="4033557" cy="470625"/>
              <a:chOff x="5933221" y="6680235"/>
              <a:chExt cx="4033557" cy="470625"/>
            </a:xfrm>
          </p:grpSpPr>
          <p:pic>
            <p:nvPicPr>
              <p:cNvPr id="72" name="Object 71"/>
              <p:cNvPicPr>
                <a:picLocks noChangeAspect="1"/>
              </p:cNvPicPr>
              <p:nvPr/>
            </p:nvPicPr>
            <p:blipFill>
              <a:blip r:embed="rId4" cstate="print"/>
              <a:stretch>
                <a:fillRect/>
              </a:stretch>
            </p:blipFill>
            <p:spPr>
              <a:xfrm>
                <a:off x="5933221" y="6680235"/>
                <a:ext cx="4033557" cy="470625"/>
              </a:xfrm>
              <a:prstGeom prst="rect">
                <a:avLst/>
              </a:prstGeom>
            </p:spPr>
          </p:pic>
        </p:grpSp>
        <p:sp>
          <p:nvSpPr>
            <p:cNvPr id="74" name="Object 74"/>
            <p:cNvSpPr txBox="1"/>
            <p:nvPr/>
          </p:nvSpPr>
          <p:spPr>
            <a:xfrm>
              <a:off x="5988870" y="6675553"/>
              <a:ext cx="4313814" cy="479989"/>
            </a:xfrm>
            <a:prstGeom prst="rect">
              <a:avLst/>
            </a:prstGeom>
            <a:noFill/>
          </p:spPr>
          <p:txBody>
            <a:bodyPr wrap="square" rtlCol="0" anchor="ctr">
              <a:spAutoFit/>
            </a:bodyPr>
            <a:lstStyle/>
            <a:p>
              <a:pPr algn="ctr"/>
              <a:r>
                <a:rPr lang="en-US" sz="1800" kern="0" spc="-100">
                  <a:solidFill>
                    <a:srgbClr val="FFFFFF"/>
                  </a:solidFill>
                  <a:latin typeface="S-Core Dream 5 Medium" pitchFamily="34" charset="0"/>
                  <a:cs typeface="S-Core Dream 5 Medium" pitchFamily="34" charset="0"/>
                </a:rPr>
                <a:t>아이템 선정 및 개발 방향 설정</a:t>
              </a:r>
              <a:endParaRPr lang="en-US"/>
            </a:p>
          </p:txBody>
        </p:sp>
        <p:grpSp>
          <p:nvGrpSpPr>
            <p:cNvPr id="1019" name="그룹 1019"/>
            <p:cNvGrpSpPr/>
            <p:nvPr/>
          </p:nvGrpSpPr>
          <p:grpSpPr>
            <a:xfrm>
              <a:off x="6039992" y="6746027"/>
              <a:ext cx="355586" cy="355586"/>
              <a:chOff x="6039992" y="6746027"/>
              <a:chExt cx="355586" cy="355586"/>
            </a:xfrm>
          </p:grpSpPr>
          <p:pic>
            <p:nvPicPr>
              <p:cNvPr id="76" name="Object 75"/>
              <p:cNvPicPr>
                <a:picLocks noChangeAspect="1"/>
              </p:cNvPicPr>
              <p:nvPr/>
            </p:nvPicPr>
            <p:blipFill>
              <a:blip r:embed="rId5" cstate="print"/>
              <a:stretch>
                <a:fillRect/>
              </a:stretch>
            </p:blipFill>
            <p:spPr>
              <a:xfrm>
                <a:off x="6039992" y="6746027"/>
                <a:ext cx="355586" cy="355586"/>
              </a:xfrm>
              <a:prstGeom prst="rect">
                <a:avLst/>
              </a:prstGeom>
            </p:spPr>
          </p:pic>
        </p:grpSp>
        <p:sp>
          <p:nvSpPr>
            <p:cNvPr id="78" name="Object 78"/>
            <p:cNvSpPr txBox="1"/>
            <p:nvPr/>
          </p:nvSpPr>
          <p:spPr>
            <a:xfrm>
              <a:off x="5821050" y="6681932"/>
              <a:ext cx="793478" cy="483773"/>
            </a:xfrm>
            <a:prstGeom prst="rect">
              <a:avLst/>
            </a:prstGeom>
            <a:noFill/>
          </p:spPr>
          <p:txBody>
            <a:bodyPr wrap="square" rtlCol="0" anchor="ctr">
              <a:spAutoFit/>
            </a:bodyPr>
            <a:lstStyle/>
            <a:p>
              <a:pPr algn="ctr"/>
              <a:r>
                <a:rPr lang="en-US" sz="1800" kern="0" spc="-100">
                  <a:solidFill>
                    <a:srgbClr val="F8C106"/>
                  </a:solidFill>
                  <a:latin typeface="S-Core Dream 5 Medium" pitchFamily="34" charset="0"/>
                  <a:cs typeface="S-Core Dream 5 Medium" pitchFamily="34" charset="0"/>
                </a:rPr>
                <a:t>2</a:t>
              </a:r>
              <a:endParaRPr lang="en-US"/>
            </a:p>
          </p:txBody>
        </p:sp>
      </p:grpSp>
      <p:grpSp>
        <p:nvGrpSpPr>
          <p:cNvPr id="1020" name="그룹 1020"/>
          <p:cNvGrpSpPr/>
          <p:nvPr/>
        </p:nvGrpSpPr>
        <p:grpSpPr>
          <a:xfrm>
            <a:off x="9966778" y="7301128"/>
            <a:ext cx="4038095" cy="476190"/>
            <a:chOff x="9966778" y="7301128"/>
            <a:chExt cx="4038095" cy="476190"/>
          </a:xfrm>
        </p:grpSpPr>
        <p:grpSp>
          <p:nvGrpSpPr>
            <p:cNvPr id="1021" name="그룹 1021"/>
            <p:cNvGrpSpPr/>
            <p:nvPr/>
          </p:nvGrpSpPr>
          <p:grpSpPr>
            <a:xfrm>
              <a:off x="9966778" y="7301128"/>
              <a:ext cx="4033557" cy="470625"/>
              <a:chOff x="9966778" y="7301128"/>
              <a:chExt cx="4033557" cy="470625"/>
            </a:xfrm>
          </p:grpSpPr>
          <p:pic>
            <p:nvPicPr>
              <p:cNvPr id="82" name="Object 81"/>
              <p:cNvPicPr>
                <a:picLocks noChangeAspect="1"/>
              </p:cNvPicPr>
              <p:nvPr/>
            </p:nvPicPr>
            <p:blipFill>
              <a:blip r:embed="rId4" cstate="print"/>
              <a:stretch>
                <a:fillRect/>
              </a:stretch>
            </p:blipFill>
            <p:spPr>
              <a:xfrm>
                <a:off x="9966778" y="7301128"/>
                <a:ext cx="4033557" cy="470625"/>
              </a:xfrm>
              <a:prstGeom prst="rect">
                <a:avLst/>
              </a:prstGeom>
            </p:spPr>
          </p:pic>
        </p:grpSp>
        <p:sp>
          <p:nvSpPr>
            <p:cNvPr id="84" name="Object 84"/>
            <p:cNvSpPr txBox="1"/>
            <p:nvPr/>
          </p:nvSpPr>
          <p:spPr>
            <a:xfrm>
              <a:off x="10022461" y="7296448"/>
              <a:ext cx="4313814" cy="479989"/>
            </a:xfrm>
            <a:prstGeom prst="rect">
              <a:avLst/>
            </a:prstGeom>
            <a:noFill/>
          </p:spPr>
          <p:txBody>
            <a:bodyPr wrap="square" rtlCol="0" anchor="ctr">
              <a:spAutoFit/>
            </a:bodyPr>
            <a:lstStyle/>
            <a:p>
              <a:pPr algn="ctr"/>
              <a:r>
                <a:rPr lang="en-US" sz="1800" kern="0" spc="-100">
                  <a:solidFill>
                    <a:srgbClr val="FFFFFF"/>
                  </a:solidFill>
                  <a:latin typeface="S-Core Dream 5 Medium" pitchFamily="34" charset="0"/>
                  <a:cs typeface="S-Core Dream 5 Medium" pitchFamily="34" charset="0"/>
                </a:rPr>
                <a:t>제품 생산 라인 가동</a:t>
              </a:r>
              <a:endParaRPr lang="en-US"/>
            </a:p>
          </p:txBody>
        </p:sp>
        <p:grpSp>
          <p:nvGrpSpPr>
            <p:cNvPr id="1022" name="그룹 1022"/>
            <p:cNvGrpSpPr/>
            <p:nvPr/>
          </p:nvGrpSpPr>
          <p:grpSpPr>
            <a:xfrm>
              <a:off x="10073549" y="7366921"/>
              <a:ext cx="355586" cy="355586"/>
              <a:chOff x="10073549" y="7366921"/>
              <a:chExt cx="355586" cy="355586"/>
            </a:xfrm>
          </p:grpSpPr>
          <p:pic>
            <p:nvPicPr>
              <p:cNvPr id="86" name="Object 85"/>
              <p:cNvPicPr>
                <a:picLocks noChangeAspect="1"/>
              </p:cNvPicPr>
              <p:nvPr/>
            </p:nvPicPr>
            <p:blipFill>
              <a:blip r:embed="rId5" cstate="print"/>
              <a:stretch>
                <a:fillRect/>
              </a:stretch>
            </p:blipFill>
            <p:spPr>
              <a:xfrm>
                <a:off x="10073549" y="7366921"/>
                <a:ext cx="355586" cy="355586"/>
              </a:xfrm>
              <a:prstGeom prst="rect">
                <a:avLst/>
              </a:prstGeom>
            </p:spPr>
          </p:pic>
        </p:grpSp>
        <p:sp>
          <p:nvSpPr>
            <p:cNvPr id="88" name="Object 88"/>
            <p:cNvSpPr txBox="1"/>
            <p:nvPr/>
          </p:nvSpPr>
          <p:spPr>
            <a:xfrm>
              <a:off x="9854612" y="7291394"/>
              <a:ext cx="793478" cy="506630"/>
            </a:xfrm>
            <a:prstGeom prst="rect">
              <a:avLst/>
            </a:prstGeom>
            <a:noFill/>
          </p:spPr>
          <p:txBody>
            <a:bodyPr wrap="square" rtlCol="0" anchor="ctr">
              <a:spAutoFit/>
            </a:bodyPr>
            <a:lstStyle/>
            <a:p>
              <a:pPr algn="ctr"/>
              <a:r>
                <a:rPr lang="en-US" sz="1800" kern="0" spc="-100">
                  <a:solidFill>
                    <a:srgbClr val="F8C106"/>
                  </a:solidFill>
                  <a:latin typeface="S-Core Dream 5 Medium" pitchFamily="34" charset="0"/>
                  <a:cs typeface="S-Core Dream 5 Medium" pitchFamily="34" charset="0"/>
                </a:rPr>
                <a:t>3</a:t>
              </a:r>
              <a:endParaRPr lang="en-US"/>
            </a:p>
          </p:txBody>
        </p:sp>
      </p:grpSp>
      <p:grpSp>
        <p:nvGrpSpPr>
          <p:cNvPr id="1023" name="그룹 1023"/>
          <p:cNvGrpSpPr/>
          <p:nvPr/>
        </p:nvGrpSpPr>
        <p:grpSpPr>
          <a:xfrm>
            <a:off x="13894658" y="7922022"/>
            <a:ext cx="2866667" cy="476190"/>
            <a:chOff x="13894658" y="7922022"/>
            <a:chExt cx="2866667" cy="476190"/>
          </a:xfrm>
        </p:grpSpPr>
        <p:grpSp>
          <p:nvGrpSpPr>
            <p:cNvPr id="1024" name="그룹 1024"/>
            <p:cNvGrpSpPr/>
            <p:nvPr/>
          </p:nvGrpSpPr>
          <p:grpSpPr>
            <a:xfrm>
              <a:off x="13894658" y="7922022"/>
              <a:ext cx="2862721" cy="470625"/>
              <a:chOff x="13894658" y="7922022"/>
              <a:chExt cx="2862721" cy="470625"/>
            </a:xfrm>
          </p:grpSpPr>
          <p:pic>
            <p:nvPicPr>
              <p:cNvPr id="92" name="Object 91"/>
              <p:cNvPicPr>
                <a:picLocks noChangeAspect="1"/>
              </p:cNvPicPr>
              <p:nvPr/>
            </p:nvPicPr>
            <p:blipFill>
              <a:blip r:embed="rId6" cstate="print"/>
              <a:stretch>
                <a:fillRect/>
              </a:stretch>
            </p:blipFill>
            <p:spPr>
              <a:xfrm>
                <a:off x="13894658" y="7922022"/>
                <a:ext cx="2862721" cy="470625"/>
              </a:xfrm>
              <a:prstGeom prst="rect">
                <a:avLst/>
              </a:prstGeom>
            </p:spPr>
          </p:pic>
        </p:grpSp>
        <p:sp>
          <p:nvSpPr>
            <p:cNvPr id="94" name="Object 94"/>
            <p:cNvSpPr txBox="1"/>
            <p:nvPr/>
          </p:nvSpPr>
          <p:spPr>
            <a:xfrm>
              <a:off x="14213523" y="7917341"/>
              <a:ext cx="2677779" cy="479988"/>
            </a:xfrm>
            <a:prstGeom prst="rect">
              <a:avLst/>
            </a:prstGeom>
            <a:noFill/>
          </p:spPr>
          <p:txBody>
            <a:bodyPr wrap="square" rtlCol="0" anchor="ctr">
              <a:spAutoFit/>
            </a:bodyPr>
            <a:lstStyle/>
            <a:p>
              <a:pPr algn="ctr"/>
              <a:r>
                <a:rPr lang="en-US" sz="1800" kern="0" spc="-100">
                  <a:solidFill>
                    <a:srgbClr val="FFFFFF"/>
                  </a:solidFill>
                  <a:latin typeface="S-Core Dream 5 Medium" pitchFamily="34" charset="0"/>
                  <a:cs typeface="S-Core Dream 5 Medium" pitchFamily="34" charset="0"/>
                </a:rPr>
                <a:t>출시 및 마케팅</a:t>
              </a:r>
              <a:endParaRPr lang="en-US"/>
            </a:p>
          </p:txBody>
        </p:sp>
        <p:grpSp>
          <p:nvGrpSpPr>
            <p:cNvPr id="1025" name="그룹 1025"/>
            <p:cNvGrpSpPr/>
            <p:nvPr/>
          </p:nvGrpSpPr>
          <p:grpSpPr>
            <a:xfrm>
              <a:off x="14001429" y="7987815"/>
              <a:ext cx="355586" cy="355586"/>
              <a:chOff x="14001429" y="7987815"/>
              <a:chExt cx="355586" cy="355586"/>
            </a:xfrm>
          </p:grpSpPr>
          <p:pic>
            <p:nvPicPr>
              <p:cNvPr id="96" name="Object 95"/>
              <p:cNvPicPr>
                <a:picLocks noChangeAspect="1"/>
              </p:cNvPicPr>
              <p:nvPr/>
            </p:nvPicPr>
            <p:blipFill>
              <a:blip r:embed="rId5" cstate="print"/>
              <a:stretch>
                <a:fillRect/>
              </a:stretch>
            </p:blipFill>
            <p:spPr>
              <a:xfrm>
                <a:off x="14001429" y="7987815"/>
                <a:ext cx="355586" cy="355586"/>
              </a:xfrm>
              <a:prstGeom prst="rect">
                <a:avLst/>
              </a:prstGeom>
            </p:spPr>
          </p:pic>
        </p:grpSp>
        <p:sp>
          <p:nvSpPr>
            <p:cNvPr id="98" name="Object 98"/>
            <p:cNvSpPr txBox="1"/>
            <p:nvPr/>
          </p:nvSpPr>
          <p:spPr>
            <a:xfrm>
              <a:off x="13782491" y="7912287"/>
              <a:ext cx="793478" cy="506630"/>
            </a:xfrm>
            <a:prstGeom prst="rect">
              <a:avLst/>
            </a:prstGeom>
            <a:noFill/>
          </p:spPr>
          <p:txBody>
            <a:bodyPr wrap="square" rtlCol="0" anchor="ctr">
              <a:spAutoFit/>
            </a:bodyPr>
            <a:lstStyle/>
            <a:p>
              <a:pPr algn="ctr"/>
              <a:r>
                <a:rPr lang="en-US" sz="1800" kern="0" spc="-100">
                  <a:solidFill>
                    <a:srgbClr val="F8C106"/>
                  </a:solidFill>
                  <a:latin typeface="S-Core Dream 5 Medium" pitchFamily="34" charset="0"/>
                  <a:cs typeface="S-Core Dream 5 Medium" pitchFamily="34" charset="0"/>
                </a:rPr>
                <a:t>3</a:t>
              </a:r>
              <a:endParaRPr lang="en-US"/>
            </a:p>
          </p:txBody>
        </p:sp>
      </p:grpSp>
    </p:spTree>
    <p:extLst>
      <p:ext uri="{BB962C8B-B14F-4D97-AF65-F5344CB8AC3E}">
        <p14:creationId xmlns:p14="http://schemas.microsoft.com/office/powerpoint/2010/main" val="2710806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차트 6">
            <a:extLst>
              <a:ext uri="{FF2B5EF4-FFF2-40B4-BE49-F238E27FC236}">
                <a16:creationId xmlns:a16="http://schemas.microsoft.com/office/drawing/2014/main" id="{D895C3FB-9C54-4EAA-864C-9A109B7138AC}"/>
              </a:ext>
            </a:extLst>
          </p:cNvPr>
          <p:cNvGraphicFramePr/>
          <p:nvPr>
            <p:extLst>
              <p:ext uri="{D42A27DB-BD31-4B8C-83A1-F6EECF244321}">
                <p14:modId xmlns:p14="http://schemas.microsoft.com/office/powerpoint/2010/main" val="1366675141"/>
              </p:ext>
            </p:extLst>
          </p:nvPr>
        </p:nvGraphicFramePr>
        <p:xfrm>
          <a:off x="3048000" y="1079500"/>
          <a:ext cx="12192000" cy="812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85476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1105013" y="2246612"/>
            <a:ext cx="6475690" cy="7403869"/>
            <a:chOff x="1105013" y="2246612"/>
            <a:chExt cx="6475690" cy="7403869"/>
          </a:xfrm>
        </p:grpSpPr>
        <p:pic>
          <p:nvPicPr>
            <p:cNvPr id="3" name="Object 2"/>
            <p:cNvPicPr>
              <a:picLocks noChangeAspect="1"/>
            </p:cNvPicPr>
            <p:nvPr/>
          </p:nvPicPr>
          <p:blipFill>
            <a:blip r:embed="rId2" cstate="print"/>
            <a:stretch>
              <a:fillRect/>
            </a:stretch>
          </p:blipFill>
          <p:spPr>
            <a:xfrm>
              <a:off x="1105013" y="2246612"/>
              <a:ext cx="6475690" cy="7403869"/>
            </a:xfrm>
            <a:prstGeom prst="rect">
              <a:avLst/>
            </a:prstGeom>
          </p:spPr>
        </p:pic>
      </p:grpSp>
      <p:grpSp>
        <p:nvGrpSpPr>
          <p:cNvPr id="1002" name="그룹 1002"/>
          <p:cNvGrpSpPr/>
          <p:nvPr/>
        </p:nvGrpSpPr>
        <p:grpSpPr>
          <a:xfrm>
            <a:off x="6706020" y="4894892"/>
            <a:ext cx="1749366" cy="2107309"/>
            <a:chOff x="6706020" y="4894892"/>
            <a:chExt cx="1749366" cy="2107309"/>
          </a:xfrm>
        </p:grpSpPr>
        <p:pic>
          <p:nvPicPr>
            <p:cNvPr id="6" name="Object 5"/>
            <p:cNvPicPr>
              <a:picLocks noChangeAspect="1"/>
            </p:cNvPicPr>
            <p:nvPr/>
          </p:nvPicPr>
          <p:blipFill>
            <a:blip r:embed="rId3" cstate="print"/>
            <a:stretch>
              <a:fillRect/>
            </a:stretch>
          </p:blipFill>
          <p:spPr>
            <a:xfrm>
              <a:off x="6706020" y="4894892"/>
              <a:ext cx="1749366" cy="2107309"/>
            </a:xfrm>
            <a:prstGeom prst="rect">
              <a:avLst/>
            </a:prstGeom>
          </p:spPr>
        </p:pic>
      </p:grpSp>
      <p:grpSp>
        <p:nvGrpSpPr>
          <p:cNvPr id="1003" name="그룹 1003"/>
          <p:cNvGrpSpPr/>
          <p:nvPr/>
        </p:nvGrpSpPr>
        <p:grpSpPr>
          <a:xfrm>
            <a:off x="10310556" y="2741490"/>
            <a:ext cx="1958547" cy="441397"/>
            <a:chOff x="10310556" y="2741490"/>
            <a:chExt cx="1958547" cy="441397"/>
          </a:xfrm>
        </p:grpSpPr>
        <p:pic>
          <p:nvPicPr>
            <p:cNvPr id="9" name="Object 8"/>
            <p:cNvPicPr>
              <a:picLocks noChangeAspect="1"/>
            </p:cNvPicPr>
            <p:nvPr/>
          </p:nvPicPr>
          <p:blipFill>
            <a:blip r:embed="rId4" cstate="print"/>
            <a:stretch>
              <a:fillRect/>
            </a:stretch>
          </p:blipFill>
          <p:spPr>
            <a:xfrm>
              <a:off x="10310556" y="2741490"/>
              <a:ext cx="1958547" cy="441397"/>
            </a:xfrm>
            <a:prstGeom prst="rect">
              <a:avLst/>
            </a:prstGeom>
          </p:spPr>
        </p:pic>
      </p:grpSp>
      <p:sp>
        <p:nvSpPr>
          <p:cNvPr id="11" name="Object 11"/>
          <p:cNvSpPr txBox="1"/>
          <p:nvPr/>
        </p:nvSpPr>
        <p:spPr>
          <a:xfrm>
            <a:off x="10441301" y="2799391"/>
            <a:ext cx="1697058" cy="495456"/>
          </a:xfrm>
          <a:prstGeom prst="rect">
            <a:avLst/>
          </a:prstGeom>
          <a:noFill/>
        </p:spPr>
        <p:txBody>
          <a:bodyPr wrap="square" rtlCol="0" anchor="t">
            <a:spAutoFit/>
          </a:bodyPr>
          <a:lstStyle/>
          <a:p>
            <a:pPr algn="ctr"/>
            <a:r>
              <a:rPr lang="en-US" sz="1900" b="1">
                <a:solidFill>
                  <a:srgbClr val="FFFFFF"/>
                </a:solidFill>
                <a:latin typeface="S-Core Dream 5 Medium" pitchFamily="34" charset="0"/>
                <a:cs typeface="S-Core Dream 5 Medium" pitchFamily="34" charset="0"/>
              </a:rPr>
              <a:t>기대 실적</a:t>
            </a:r>
            <a:endParaRPr lang="en-US"/>
          </a:p>
        </p:txBody>
      </p:sp>
      <p:grpSp>
        <p:nvGrpSpPr>
          <p:cNvPr id="1004" name="그룹 1004"/>
          <p:cNvGrpSpPr/>
          <p:nvPr/>
        </p:nvGrpSpPr>
        <p:grpSpPr>
          <a:xfrm>
            <a:off x="15125919" y="-30803"/>
            <a:ext cx="3199027" cy="10463427"/>
            <a:chOff x="15125919" y="-30803"/>
            <a:chExt cx="3199027" cy="10463427"/>
          </a:xfrm>
        </p:grpSpPr>
        <p:pic>
          <p:nvPicPr>
            <p:cNvPr id="13" name="Object 12"/>
            <p:cNvPicPr>
              <a:picLocks noChangeAspect="1"/>
            </p:cNvPicPr>
            <p:nvPr/>
          </p:nvPicPr>
          <p:blipFill>
            <a:blip r:embed="rId5" cstate="print"/>
            <a:stretch>
              <a:fillRect/>
            </a:stretch>
          </p:blipFill>
          <p:spPr>
            <a:xfrm>
              <a:off x="15125919" y="-30803"/>
              <a:ext cx="3199027" cy="10463427"/>
            </a:xfrm>
            <a:prstGeom prst="rect">
              <a:avLst/>
            </a:prstGeom>
          </p:spPr>
        </p:pic>
      </p:grpSp>
      <p:pic>
        <p:nvPicPr>
          <p:cNvPr id="15" name="Object 14"/>
          <p:cNvPicPr>
            <a:picLocks noChangeAspect="1"/>
          </p:cNvPicPr>
          <p:nvPr/>
        </p:nvPicPr>
        <p:blipFill>
          <a:blip r:embed="rId6" cstate="print"/>
          <a:stretch>
            <a:fillRect/>
          </a:stretch>
        </p:blipFill>
        <p:spPr>
          <a:xfrm>
            <a:off x="9128921" y="4084930"/>
            <a:ext cx="5269333" cy="2659711"/>
          </a:xfrm>
          <a:prstGeom prst="rect">
            <a:avLst/>
          </a:prstGeom>
        </p:spPr>
      </p:pic>
      <p:sp>
        <p:nvSpPr>
          <p:cNvPr id="16" name="Object 16"/>
          <p:cNvSpPr txBox="1"/>
          <p:nvPr/>
        </p:nvSpPr>
        <p:spPr>
          <a:xfrm>
            <a:off x="9128920" y="7550367"/>
            <a:ext cx="7904000" cy="2411368"/>
          </a:xfrm>
          <a:prstGeom prst="rect">
            <a:avLst/>
          </a:prstGeom>
          <a:noFill/>
        </p:spPr>
        <p:txBody>
          <a:bodyPr wrap="square" rtlCol="0" anchor="t">
            <a:spAutoFit/>
          </a:bodyPr>
          <a:lstStyle/>
          <a:p>
            <a:pPr algn="just"/>
            <a:r>
              <a:rPr lang="en-US" sz="1500">
                <a:solidFill>
                  <a:srgbClr val="302921"/>
                </a:solidFill>
                <a:latin typeface="S-Core Dream 5 Medium" pitchFamily="34" charset="0"/>
                <a:cs typeface="S-Core Dream 5 Medium" pitchFamily="34" charset="0"/>
              </a:rPr>
              <a:t>2010년 부터 2020년까지 10년동안 3% 가량 상승했던 밀키트 소비량이 올해 상반기에만 5% 상승한 것으로 나타남에 따라 내년 출시 에정인 프리미엄 라인을 주축으로 실적에는 상당한 변화가 보일 것으로 예상된다. 다양한 마케팅 전략을 선보이면 매출과 영업 이익은 물론 브랜드 가치까지 높아지는 효과를 기대하고 있다.</a:t>
            </a:r>
            <a:endParaRPr lang="en-US"/>
          </a:p>
        </p:txBody>
      </p:sp>
      <p:sp>
        <p:nvSpPr>
          <p:cNvPr id="17" name="Object 17"/>
          <p:cNvSpPr txBox="1"/>
          <p:nvPr/>
        </p:nvSpPr>
        <p:spPr>
          <a:xfrm>
            <a:off x="9128921" y="7069793"/>
            <a:ext cx="6222998" cy="479988"/>
          </a:xfrm>
          <a:prstGeom prst="rect">
            <a:avLst/>
          </a:prstGeom>
          <a:noFill/>
        </p:spPr>
        <p:txBody>
          <a:bodyPr wrap="square" rtlCol="0" anchor="t">
            <a:spAutoFit/>
          </a:bodyPr>
          <a:lstStyle/>
          <a:p>
            <a:r>
              <a:rPr lang="en-US" sz="1800" b="1">
                <a:solidFill>
                  <a:srgbClr val="302921"/>
                </a:solidFill>
                <a:latin typeface="S-Core Dream 5 Medium" pitchFamily="34" charset="0"/>
                <a:cs typeface="S-Core Dream 5 Medium" pitchFamily="34" charset="0"/>
              </a:rPr>
              <a:t>프리미엄 라인 주축으로 매출 향상 기대</a:t>
            </a:r>
            <a:endParaRPr lang="en-US"/>
          </a:p>
        </p:txBody>
      </p:sp>
      <p:sp>
        <p:nvSpPr>
          <p:cNvPr id="18" name="Object 18"/>
          <p:cNvSpPr txBox="1"/>
          <p:nvPr/>
        </p:nvSpPr>
        <p:spPr>
          <a:xfrm rot="5400000">
            <a:off x="15244514" y="1965389"/>
            <a:ext cx="5134908" cy="293325"/>
          </a:xfrm>
          <a:prstGeom prst="rect">
            <a:avLst/>
          </a:prstGeom>
          <a:noFill/>
        </p:spPr>
        <p:txBody>
          <a:bodyPr wrap="square" rtlCol="0" anchor="t">
            <a:spAutoFit/>
          </a:bodyPr>
          <a:lstStyle/>
          <a:p>
            <a:pPr algn="ctr"/>
            <a:r>
              <a:rPr lang="en-US" sz="1100" kern="0" spc="500">
                <a:solidFill>
                  <a:srgbClr val="FFFFFF"/>
                </a:solidFill>
                <a:latin typeface="S-Core Dream 3 Light" pitchFamily="34" charset="0"/>
                <a:cs typeface="S-Core Dream 3 Light" pitchFamily="34" charset="0"/>
              </a:rPr>
              <a:t>NEW PRODUCT GOALS</a:t>
            </a:r>
            <a:endParaRPr lang="en-US"/>
          </a:p>
        </p:txBody>
      </p:sp>
      <p:sp>
        <p:nvSpPr>
          <p:cNvPr id="19" name="Object 19"/>
          <p:cNvSpPr txBox="1"/>
          <p:nvPr/>
        </p:nvSpPr>
        <p:spPr>
          <a:xfrm>
            <a:off x="17580709" y="4506111"/>
            <a:ext cx="560292" cy="399990"/>
          </a:xfrm>
          <a:prstGeom prst="rect">
            <a:avLst/>
          </a:prstGeom>
          <a:noFill/>
        </p:spPr>
        <p:txBody>
          <a:bodyPr wrap="square" rtlCol="0" anchor="t">
            <a:spAutoFit/>
          </a:bodyPr>
          <a:lstStyle/>
          <a:p>
            <a:pPr algn="ctr"/>
            <a:r>
              <a:rPr lang="en-US" sz="1500" kern="0" spc="100">
                <a:solidFill>
                  <a:srgbClr val="FFFFFF"/>
                </a:solidFill>
                <a:latin typeface="S-Core Dream 8 Heavy" pitchFamily="34" charset="0"/>
                <a:cs typeface="S-Core Dream 8 Heavy" pitchFamily="34" charset="0"/>
              </a:rPr>
              <a:t>00</a:t>
            </a:r>
            <a:endParaRPr lang="en-US"/>
          </a:p>
        </p:txBody>
      </p:sp>
      <p:grpSp>
        <p:nvGrpSpPr>
          <p:cNvPr id="1005" name="그룹 1005"/>
          <p:cNvGrpSpPr/>
          <p:nvPr/>
        </p:nvGrpSpPr>
        <p:grpSpPr>
          <a:xfrm>
            <a:off x="4360478" y="5294415"/>
            <a:ext cx="351708" cy="354852"/>
            <a:chOff x="4360478" y="5294415"/>
            <a:chExt cx="351708" cy="354852"/>
          </a:xfrm>
        </p:grpSpPr>
        <p:pic>
          <p:nvPicPr>
            <p:cNvPr id="21" name="Object 20"/>
            <p:cNvPicPr>
              <a:picLocks noChangeAspect="1"/>
            </p:cNvPicPr>
            <p:nvPr/>
          </p:nvPicPr>
          <p:blipFill>
            <a:blip r:embed="rId7" cstate="print"/>
            <a:stretch>
              <a:fillRect/>
            </a:stretch>
          </p:blipFill>
          <p:spPr>
            <a:xfrm>
              <a:off x="4360478" y="5294415"/>
              <a:ext cx="351708" cy="354852"/>
            </a:xfrm>
            <a:prstGeom prst="rect">
              <a:avLst/>
            </a:prstGeom>
          </p:spPr>
        </p:pic>
      </p:grpSp>
      <p:grpSp>
        <p:nvGrpSpPr>
          <p:cNvPr id="1006" name="그룹 1006"/>
          <p:cNvGrpSpPr/>
          <p:nvPr/>
        </p:nvGrpSpPr>
        <p:grpSpPr>
          <a:xfrm>
            <a:off x="2256869" y="3694606"/>
            <a:ext cx="4398722" cy="1507592"/>
            <a:chOff x="2256869" y="3694606"/>
            <a:chExt cx="4398722" cy="1507592"/>
          </a:xfrm>
        </p:grpSpPr>
        <p:pic>
          <p:nvPicPr>
            <p:cNvPr id="24" name="Object 23"/>
            <p:cNvPicPr>
              <a:picLocks noChangeAspect="1"/>
            </p:cNvPicPr>
            <p:nvPr/>
          </p:nvPicPr>
          <p:blipFill>
            <a:blip r:embed="rId8" cstate="print"/>
            <a:stretch>
              <a:fillRect/>
            </a:stretch>
          </p:blipFill>
          <p:spPr>
            <a:xfrm>
              <a:off x="2256869" y="3694606"/>
              <a:ext cx="4398722" cy="1507592"/>
            </a:xfrm>
            <a:prstGeom prst="rect">
              <a:avLst/>
            </a:prstGeom>
          </p:spPr>
        </p:pic>
      </p:grpSp>
      <p:sp>
        <p:nvSpPr>
          <p:cNvPr id="26" name="Object 26"/>
          <p:cNvSpPr txBox="1"/>
          <p:nvPr/>
        </p:nvSpPr>
        <p:spPr>
          <a:xfrm>
            <a:off x="2308006" y="4381483"/>
            <a:ext cx="4296438" cy="804263"/>
          </a:xfrm>
          <a:prstGeom prst="rect">
            <a:avLst/>
          </a:prstGeom>
          <a:noFill/>
        </p:spPr>
        <p:txBody>
          <a:bodyPr wrap="square" rtlCol="0" anchor="t">
            <a:spAutoFit/>
          </a:bodyPr>
          <a:lstStyle/>
          <a:p>
            <a:pPr algn="ctr"/>
            <a:r>
              <a:rPr lang="en-US" sz="1500" kern="0" spc="-100">
                <a:solidFill>
                  <a:srgbClr val="302921"/>
                </a:solidFill>
                <a:latin typeface="S-Core Dream 5 Medium" pitchFamily="34" charset="0"/>
                <a:cs typeface="S-Core Dream 5 Medium" pitchFamily="34" charset="0"/>
              </a:rPr>
              <a:t>매출 증대와 기업의 지속적</a:t>
            </a:r>
          </a:p>
          <a:p>
            <a:pPr algn="ctr"/>
            <a:r>
              <a:rPr lang="en-US" sz="1500" kern="0" spc="-100">
                <a:solidFill>
                  <a:srgbClr val="302921"/>
                </a:solidFill>
                <a:latin typeface="S-Core Dream 5 Medium" pitchFamily="34" charset="0"/>
                <a:cs typeface="S-Core Dream 5 Medium" pitchFamily="34" charset="0"/>
              </a:rPr>
              <a:t>성장을 위해 다양한 상품군 필요</a:t>
            </a:r>
            <a:endParaRPr lang="en-US"/>
          </a:p>
        </p:txBody>
      </p:sp>
      <p:sp>
        <p:nvSpPr>
          <p:cNvPr id="27" name="Object 27"/>
          <p:cNvSpPr txBox="1"/>
          <p:nvPr/>
        </p:nvSpPr>
        <p:spPr>
          <a:xfrm>
            <a:off x="3119612" y="3887236"/>
            <a:ext cx="2673230" cy="583857"/>
          </a:xfrm>
          <a:prstGeom prst="rect">
            <a:avLst/>
          </a:prstGeom>
          <a:noFill/>
        </p:spPr>
        <p:txBody>
          <a:bodyPr wrap="square" rtlCol="0" anchor="t">
            <a:spAutoFit/>
          </a:bodyPr>
          <a:lstStyle/>
          <a:p>
            <a:pPr algn="ctr"/>
            <a:r>
              <a:rPr lang="en-US" sz="2200" b="1" kern="0" spc="-100">
                <a:solidFill>
                  <a:srgbClr val="302921"/>
                </a:solidFill>
                <a:latin typeface="S-Core Dream 5 Medium" pitchFamily="34" charset="0"/>
                <a:cs typeface="S-Core Dream 5 Medium" pitchFamily="34" charset="0"/>
              </a:rPr>
              <a:t>1. 다양화 전략</a:t>
            </a:r>
            <a:endParaRPr lang="en-US"/>
          </a:p>
        </p:txBody>
      </p:sp>
      <p:grpSp>
        <p:nvGrpSpPr>
          <p:cNvPr id="1007" name="그룹 1007"/>
          <p:cNvGrpSpPr/>
          <p:nvPr/>
        </p:nvGrpSpPr>
        <p:grpSpPr>
          <a:xfrm>
            <a:off x="2256869" y="5751501"/>
            <a:ext cx="4398722" cy="1507592"/>
            <a:chOff x="2256869" y="5751501"/>
            <a:chExt cx="4398722" cy="1507592"/>
          </a:xfrm>
        </p:grpSpPr>
        <p:pic>
          <p:nvPicPr>
            <p:cNvPr id="29" name="Object 28"/>
            <p:cNvPicPr>
              <a:picLocks noChangeAspect="1"/>
            </p:cNvPicPr>
            <p:nvPr/>
          </p:nvPicPr>
          <p:blipFill>
            <a:blip r:embed="rId8" cstate="print"/>
            <a:stretch>
              <a:fillRect/>
            </a:stretch>
          </p:blipFill>
          <p:spPr>
            <a:xfrm>
              <a:off x="2256869" y="5751501"/>
              <a:ext cx="4398722" cy="1507592"/>
            </a:xfrm>
            <a:prstGeom prst="rect">
              <a:avLst/>
            </a:prstGeom>
          </p:spPr>
        </p:pic>
      </p:grpSp>
      <p:sp>
        <p:nvSpPr>
          <p:cNvPr id="31" name="Object 31"/>
          <p:cNvSpPr txBox="1"/>
          <p:nvPr/>
        </p:nvSpPr>
        <p:spPr>
          <a:xfrm>
            <a:off x="2308006" y="6438380"/>
            <a:ext cx="4296438" cy="804263"/>
          </a:xfrm>
          <a:prstGeom prst="rect">
            <a:avLst/>
          </a:prstGeom>
          <a:noFill/>
        </p:spPr>
        <p:txBody>
          <a:bodyPr wrap="square" rtlCol="0" anchor="t">
            <a:spAutoFit/>
          </a:bodyPr>
          <a:lstStyle/>
          <a:p>
            <a:pPr algn="ctr"/>
            <a:r>
              <a:rPr lang="en-US" sz="1500" kern="0" spc="-100">
                <a:solidFill>
                  <a:srgbClr val="302921"/>
                </a:solidFill>
                <a:latin typeface="S-Core Dream 5 Medium" pitchFamily="34" charset="0"/>
                <a:cs typeface="S-Core Dream 5 Medium" pitchFamily="34" charset="0"/>
              </a:rPr>
              <a:t>경쟁이 치열해짐에 따라 경쟁 상품 대응을 위한 차별화 전략 필요</a:t>
            </a:r>
            <a:endParaRPr lang="en-US"/>
          </a:p>
        </p:txBody>
      </p:sp>
      <p:sp>
        <p:nvSpPr>
          <p:cNvPr id="32" name="Object 32"/>
          <p:cNvSpPr txBox="1"/>
          <p:nvPr/>
        </p:nvSpPr>
        <p:spPr>
          <a:xfrm>
            <a:off x="3225797" y="5977859"/>
            <a:ext cx="2673230" cy="583857"/>
          </a:xfrm>
          <a:prstGeom prst="rect">
            <a:avLst/>
          </a:prstGeom>
          <a:noFill/>
        </p:spPr>
        <p:txBody>
          <a:bodyPr wrap="square" rtlCol="0" anchor="t">
            <a:spAutoFit/>
          </a:bodyPr>
          <a:lstStyle/>
          <a:p>
            <a:pPr algn="ctr"/>
            <a:r>
              <a:rPr lang="en-US" sz="2200" b="1" kern="0" spc="-100">
                <a:solidFill>
                  <a:srgbClr val="302921"/>
                </a:solidFill>
                <a:latin typeface="S-Core Dream 5 Medium" pitchFamily="34" charset="0"/>
                <a:cs typeface="S-Core Dream 5 Medium" pitchFamily="34" charset="0"/>
              </a:rPr>
              <a:t>2. 차별화 전략</a:t>
            </a:r>
            <a:endParaRPr lang="en-US"/>
          </a:p>
        </p:txBody>
      </p:sp>
      <p:grpSp>
        <p:nvGrpSpPr>
          <p:cNvPr id="1008" name="그룹 1008"/>
          <p:cNvGrpSpPr/>
          <p:nvPr/>
        </p:nvGrpSpPr>
        <p:grpSpPr>
          <a:xfrm>
            <a:off x="2256869" y="7808396"/>
            <a:ext cx="4398722" cy="1507592"/>
            <a:chOff x="2256869" y="7808396"/>
            <a:chExt cx="4398722" cy="1507592"/>
          </a:xfrm>
        </p:grpSpPr>
        <p:pic>
          <p:nvPicPr>
            <p:cNvPr id="34" name="Object 33"/>
            <p:cNvPicPr>
              <a:picLocks noChangeAspect="1"/>
            </p:cNvPicPr>
            <p:nvPr/>
          </p:nvPicPr>
          <p:blipFill>
            <a:blip r:embed="rId8" cstate="print"/>
            <a:stretch>
              <a:fillRect/>
            </a:stretch>
          </p:blipFill>
          <p:spPr>
            <a:xfrm>
              <a:off x="2256869" y="7808396"/>
              <a:ext cx="4398722" cy="1507592"/>
            </a:xfrm>
            <a:prstGeom prst="rect">
              <a:avLst/>
            </a:prstGeom>
          </p:spPr>
        </p:pic>
      </p:grpSp>
      <p:sp>
        <p:nvSpPr>
          <p:cNvPr id="36" name="Object 36"/>
          <p:cNvSpPr txBox="1"/>
          <p:nvPr/>
        </p:nvSpPr>
        <p:spPr>
          <a:xfrm>
            <a:off x="2308003" y="8495272"/>
            <a:ext cx="4296438" cy="804263"/>
          </a:xfrm>
          <a:prstGeom prst="rect">
            <a:avLst/>
          </a:prstGeom>
          <a:noFill/>
        </p:spPr>
        <p:txBody>
          <a:bodyPr wrap="square" rtlCol="0" anchor="t">
            <a:spAutoFit/>
          </a:bodyPr>
          <a:lstStyle/>
          <a:p>
            <a:pPr algn="ctr"/>
            <a:r>
              <a:rPr lang="en-US" sz="1500" kern="0" spc="-100">
                <a:solidFill>
                  <a:srgbClr val="302921"/>
                </a:solidFill>
                <a:latin typeface="S-Core Dream 5 Medium" pitchFamily="34" charset="0"/>
                <a:cs typeface="S-Core Dream 5 Medium" pitchFamily="34" charset="0"/>
              </a:rPr>
              <a:t>다양한 마케팅 전략을 통한</a:t>
            </a:r>
          </a:p>
          <a:p>
            <a:pPr algn="ctr"/>
            <a:r>
              <a:rPr lang="en-US" sz="1500" kern="0" spc="-100">
                <a:solidFill>
                  <a:srgbClr val="302921"/>
                </a:solidFill>
                <a:latin typeface="S-Core Dream 5 Medium" pitchFamily="34" charset="0"/>
                <a:cs typeface="S-Core Dream 5 Medium" pitchFamily="34" charset="0"/>
              </a:rPr>
              <a:t>브랜드 이미지 노출</a:t>
            </a:r>
            <a:endParaRPr lang="en-US"/>
          </a:p>
        </p:txBody>
      </p:sp>
      <p:sp>
        <p:nvSpPr>
          <p:cNvPr id="37" name="Object 37"/>
          <p:cNvSpPr txBox="1"/>
          <p:nvPr/>
        </p:nvSpPr>
        <p:spPr>
          <a:xfrm>
            <a:off x="3119612" y="8001029"/>
            <a:ext cx="2673230" cy="583857"/>
          </a:xfrm>
          <a:prstGeom prst="rect">
            <a:avLst/>
          </a:prstGeom>
          <a:noFill/>
        </p:spPr>
        <p:txBody>
          <a:bodyPr wrap="square" rtlCol="0" anchor="t">
            <a:spAutoFit/>
          </a:bodyPr>
          <a:lstStyle/>
          <a:p>
            <a:pPr algn="ctr"/>
            <a:r>
              <a:rPr lang="en-US" sz="2200" b="1" kern="0" spc="-100">
                <a:solidFill>
                  <a:srgbClr val="302921"/>
                </a:solidFill>
                <a:latin typeface="S-Core Dream 5 Medium" pitchFamily="34" charset="0"/>
                <a:cs typeface="S-Core Dream 5 Medium" pitchFamily="34" charset="0"/>
              </a:rPr>
              <a:t>3. 친숙화 전략</a:t>
            </a:r>
            <a:endParaRPr lang="en-US"/>
          </a:p>
        </p:txBody>
      </p:sp>
      <p:grpSp>
        <p:nvGrpSpPr>
          <p:cNvPr id="1009" name="그룹 1009"/>
          <p:cNvGrpSpPr/>
          <p:nvPr/>
        </p:nvGrpSpPr>
        <p:grpSpPr>
          <a:xfrm>
            <a:off x="4360478" y="7357368"/>
            <a:ext cx="351708" cy="354852"/>
            <a:chOff x="4360478" y="7357368"/>
            <a:chExt cx="351708" cy="354852"/>
          </a:xfrm>
        </p:grpSpPr>
        <p:pic>
          <p:nvPicPr>
            <p:cNvPr id="39" name="Object 38"/>
            <p:cNvPicPr>
              <a:picLocks noChangeAspect="1"/>
            </p:cNvPicPr>
            <p:nvPr/>
          </p:nvPicPr>
          <p:blipFill>
            <a:blip r:embed="rId7" cstate="print"/>
            <a:stretch>
              <a:fillRect/>
            </a:stretch>
          </p:blipFill>
          <p:spPr>
            <a:xfrm>
              <a:off x="4360478" y="7357368"/>
              <a:ext cx="351708" cy="354852"/>
            </a:xfrm>
            <a:prstGeom prst="rect">
              <a:avLst/>
            </a:prstGeom>
          </p:spPr>
        </p:pic>
      </p:grpSp>
      <p:grpSp>
        <p:nvGrpSpPr>
          <p:cNvPr id="1010" name="그룹 1010"/>
          <p:cNvGrpSpPr/>
          <p:nvPr/>
        </p:nvGrpSpPr>
        <p:grpSpPr>
          <a:xfrm>
            <a:off x="7249756" y="5642666"/>
            <a:ext cx="395700" cy="611762"/>
            <a:chOff x="7249756" y="5642666"/>
            <a:chExt cx="395700" cy="611762"/>
          </a:xfrm>
        </p:grpSpPr>
        <p:pic>
          <p:nvPicPr>
            <p:cNvPr id="42" name="Object 41"/>
            <p:cNvPicPr>
              <a:picLocks noChangeAspect="1"/>
            </p:cNvPicPr>
            <p:nvPr/>
          </p:nvPicPr>
          <p:blipFill>
            <a:blip r:embed="rId9" cstate="print"/>
            <a:stretch>
              <a:fillRect/>
            </a:stretch>
          </p:blipFill>
          <p:spPr>
            <a:xfrm>
              <a:off x="7249756" y="5642666"/>
              <a:ext cx="395700" cy="611762"/>
            </a:xfrm>
            <a:prstGeom prst="rect">
              <a:avLst/>
            </a:prstGeom>
          </p:spPr>
        </p:pic>
      </p:grpSp>
      <p:grpSp>
        <p:nvGrpSpPr>
          <p:cNvPr id="1011" name="그룹 1011"/>
          <p:cNvGrpSpPr/>
          <p:nvPr/>
        </p:nvGrpSpPr>
        <p:grpSpPr>
          <a:xfrm>
            <a:off x="1651838" y="3863802"/>
            <a:ext cx="1210062" cy="1210062"/>
            <a:chOff x="1651838" y="3863802"/>
            <a:chExt cx="1210062" cy="1210062"/>
          </a:xfrm>
        </p:grpSpPr>
        <p:pic>
          <p:nvPicPr>
            <p:cNvPr id="45" name="Object 44"/>
            <p:cNvPicPr>
              <a:picLocks noChangeAspect="1"/>
            </p:cNvPicPr>
            <p:nvPr/>
          </p:nvPicPr>
          <p:blipFill>
            <a:blip r:embed="rId10" cstate="print"/>
            <a:stretch>
              <a:fillRect/>
            </a:stretch>
          </p:blipFill>
          <p:spPr>
            <a:xfrm>
              <a:off x="1651838" y="3863802"/>
              <a:ext cx="1210062" cy="1210062"/>
            </a:xfrm>
            <a:prstGeom prst="rect">
              <a:avLst/>
            </a:prstGeom>
          </p:spPr>
        </p:pic>
      </p:grpSp>
      <p:grpSp>
        <p:nvGrpSpPr>
          <p:cNvPr id="1012" name="그룹 1012"/>
          <p:cNvGrpSpPr/>
          <p:nvPr/>
        </p:nvGrpSpPr>
        <p:grpSpPr>
          <a:xfrm>
            <a:off x="1651838" y="5846839"/>
            <a:ext cx="1210062" cy="1210062"/>
            <a:chOff x="1651838" y="5846839"/>
            <a:chExt cx="1210062" cy="1210062"/>
          </a:xfrm>
        </p:grpSpPr>
        <p:pic>
          <p:nvPicPr>
            <p:cNvPr id="48" name="Object 47"/>
            <p:cNvPicPr>
              <a:picLocks noChangeAspect="1"/>
            </p:cNvPicPr>
            <p:nvPr/>
          </p:nvPicPr>
          <p:blipFill>
            <a:blip r:embed="rId10" cstate="print"/>
            <a:stretch>
              <a:fillRect/>
            </a:stretch>
          </p:blipFill>
          <p:spPr>
            <a:xfrm>
              <a:off x="1651838" y="5846839"/>
              <a:ext cx="1210062" cy="1210062"/>
            </a:xfrm>
            <a:prstGeom prst="rect">
              <a:avLst/>
            </a:prstGeom>
          </p:spPr>
        </p:pic>
      </p:grpSp>
      <p:grpSp>
        <p:nvGrpSpPr>
          <p:cNvPr id="1013" name="그룹 1013"/>
          <p:cNvGrpSpPr/>
          <p:nvPr/>
        </p:nvGrpSpPr>
        <p:grpSpPr>
          <a:xfrm>
            <a:off x="1651838" y="7947884"/>
            <a:ext cx="1210062" cy="1210062"/>
            <a:chOff x="1651838" y="7947884"/>
            <a:chExt cx="1210062" cy="1210062"/>
          </a:xfrm>
        </p:grpSpPr>
        <p:pic>
          <p:nvPicPr>
            <p:cNvPr id="51" name="Object 50"/>
            <p:cNvPicPr>
              <a:picLocks noChangeAspect="1"/>
            </p:cNvPicPr>
            <p:nvPr/>
          </p:nvPicPr>
          <p:blipFill>
            <a:blip r:embed="rId10" cstate="print"/>
            <a:stretch>
              <a:fillRect/>
            </a:stretch>
          </p:blipFill>
          <p:spPr>
            <a:xfrm>
              <a:off x="1651838" y="7947884"/>
              <a:ext cx="1210062" cy="1210062"/>
            </a:xfrm>
            <a:prstGeom prst="rect">
              <a:avLst/>
            </a:prstGeom>
          </p:spPr>
        </p:pic>
      </p:grpSp>
      <p:grpSp>
        <p:nvGrpSpPr>
          <p:cNvPr id="1014" name="그룹 1014"/>
          <p:cNvGrpSpPr/>
          <p:nvPr/>
        </p:nvGrpSpPr>
        <p:grpSpPr>
          <a:xfrm>
            <a:off x="1878515" y="6063557"/>
            <a:ext cx="756708" cy="756708"/>
            <a:chOff x="1878515" y="6063557"/>
            <a:chExt cx="756708" cy="756708"/>
          </a:xfrm>
        </p:grpSpPr>
        <p:pic>
          <p:nvPicPr>
            <p:cNvPr id="54" name="Object 53"/>
            <p:cNvPicPr>
              <a:picLocks noChangeAspect="1"/>
            </p:cNvPicPr>
            <p:nvPr/>
          </p:nvPicPr>
          <p:blipFill>
            <a:blip r:embed="rId11" cstate="print"/>
            <a:stretch>
              <a:fillRect/>
            </a:stretch>
          </p:blipFill>
          <p:spPr>
            <a:xfrm>
              <a:off x="1878515" y="6063557"/>
              <a:ext cx="756708" cy="756708"/>
            </a:xfrm>
            <a:prstGeom prst="rect">
              <a:avLst/>
            </a:prstGeom>
          </p:spPr>
        </p:pic>
      </p:grpSp>
      <p:grpSp>
        <p:nvGrpSpPr>
          <p:cNvPr id="1015" name="그룹 1015"/>
          <p:cNvGrpSpPr/>
          <p:nvPr/>
        </p:nvGrpSpPr>
        <p:grpSpPr>
          <a:xfrm>
            <a:off x="1878515" y="8159205"/>
            <a:ext cx="756708" cy="756708"/>
            <a:chOff x="1878515" y="8159205"/>
            <a:chExt cx="756708" cy="756708"/>
          </a:xfrm>
        </p:grpSpPr>
        <p:pic>
          <p:nvPicPr>
            <p:cNvPr id="57" name="Object 56"/>
            <p:cNvPicPr>
              <a:picLocks noChangeAspect="1"/>
            </p:cNvPicPr>
            <p:nvPr/>
          </p:nvPicPr>
          <p:blipFill>
            <a:blip r:embed="rId12" cstate="print"/>
            <a:stretch>
              <a:fillRect/>
            </a:stretch>
          </p:blipFill>
          <p:spPr>
            <a:xfrm>
              <a:off x="1878515" y="8159205"/>
              <a:ext cx="756708" cy="756708"/>
            </a:xfrm>
            <a:prstGeom prst="rect">
              <a:avLst/>
            </a:prstGeom>
          </p:spPr>
        </p:pic>
      </p:grpSp>
      <p:grpSp>
        <p:nvGrpSpPr>
          <p:cNvPr id="1016" name="그룹 1016"/>
          <p:cNvGrpSpPr/>
          <p:nvPr/>
        </p:nvGrpSpPr>
        <p:grpSpPr>
          <a:xfrm>
            <a:off x="1927461" y="4115194"/>
            <a:ext cx="626147" cy="680635"/>
            <a:chOff x="1927461" y="4115194"/>
            <a:chExt cx="626147" cy="680635"/>
          </a:xfrm>
        </p:grpSpPr>
        <p:pic>
          <p:nvPicPr>
            <p:cNvPr id="60" name="Object 59"/>
            <p:cNvPicPr>
              <a:picLocks noChangeAspect="1"/>
            </p:cNvPicPr>
            <p:nvPr/>
          </p:nvPicPr>
          <p:blipFill>
            <a:blip r:embed="rId13" cstate="print"/>
            <a:stretch>
              <a:fillRect/>
            </a:stretch>
          </p:blipFill>
          <p:spPr>
            <a:xfrm>
              <a:off x="1927461" y="4115194"/>
              <a:ext cx="626147" cy="680635"/>
            </a:xfrm>
            <a:prstGeom prst="rect">
              <a:avLst/>
            </a:prstGeom>
          </p:spPr>
        </p:pic>
      </p:grpSp>
      <p:grpSp>
        <p:nvGrpSpPr>
          <p:cNvPr id="1017" name="그룹 1017"/>
          <p:cNvGrpSpPr/>
          <p:nvPr/>
        </p:nvGrpSpPr>
        <p:grpSpPr>
          <a:xfrm>
            <a:off x="3312527" y="2741490"/>
            <a:ext cx="2287405" cy="441397"/>
            <a:chOff x="3312527" y="2741490"/>
            <a:chExt cx="2287405" cy="441397"/>
          </a:xfrm>
        </p:grpSpPr>
        <p:pic>
          <p:nvPicPr>
            <p:cNvPr id="63" name="Object 62"/>
            <p:cNvPicPr>
              <a:picLocks noChangeAspect="1"/>
            </p:cNvPicPr>
            <p:nvPr/>
          </p:nvPicPr>
          <p:blipFill>
            <a:blip r:embed="rId14" cstate="print"/>
            <a:stretch>
              <a:fillRect/>
            </a:stretch>
          </p:blipFill>
          <p:spPr>
            <a:xfrm>
              <a:off x="3312527" y="2741490"/>
              <a:ext cx="2287405" cy="441397"/>
            </a:xfrm>
            <a:prstGeom prst="rect">
              <a:avLst/>
            </a:prstGeom>
          </p:spPr>
        </p:pic>
      </p:grpSp>
      <p:sp>
        <p:nvSpPr>
          <p:cNvPr id="65" name="Object 65"/>
          <p:cNvSpPr txBox="1"/>
          <p:nvPr/>
        </p:nvSpPr>
        <p:spPr>
          <a:xfrm>
            <a:off x="3175127" y="2797034"/>
            <a:ext cx="2608442" cy="495458"/>
          </a:xfrm>
          <a:prstGeom prst="rect">
            <a:avLst/>
          </a:prstGeom>
          <a:noFill/>
        </p:spPr>
        <p:txBody>
          <a:bodyPr wrap="square" rtlCol="0" anchor="t">
            <a:spAutoFit/>
          </a:bodyPr>
          <a:lstStyle/>
          <a:p>
            <a:pPr algn="ctr"/>
            <a:r>
              <a:rPr lang="en-US" sz="1900" b="1">
                <a:solidFill>
                  <a:srgbClr val="FFFFFF"/>
                </a:solidFill>
                <a:latin typeface="S-Core Dream 5 Medium" pitchFamily="34" charset="0"/>
                <a:cs typeface="S-Core Dream 5 Medium" pitchFamily="34" charset="0"/>
              </a:rPr>
              <a:t>신제품 개발 방향</a:t>
            </a:r>
            <a:endParaRPr lang="en-US"/>
          </a:p>
        </p:txBody>
      </p:sp>
      <p:sp>
        <p:nvSpPr>
          <p:cNvPr id="66" name="Object 66"/>
          <p:cNvSpPr txBox="1"/>
          <p:nvPr/>
        </p:nvSpPr>
        <p:spPr>
          <a:xfrm>
            <a:off x="8101278" y="3374614"/>
            <a:ext cx="6165855" cy="479988"/>
          </a:xfrm>
          <a:prstGeom prst="rect">
            <a:avLst/>
          </a:prstGeom>
          <a:noFill/>
        </p:spPr>
        <p:txBody>
          <a:bodyPr wrap="square" rtlCol="0" anchor="t">
            <a:spAutoFit/>
          </a:bodyPr>
          <a:lstStyle/>
          <a:p>
            <a:pPr algn="ctr"/>
            <a:r>
              <a:rPr lang="en-US" sz="1800" b="1">
                <a:solidFill>
                  <a:srgbClr val="302921"/>
                </a:solidFill>
                <a:latin typeface="S-Core Dream 5 Medium" pitchFamily="34" charset="0"/>
                <a:cs typeface="S-Core Dream 5 Medium" pitchFamily="34" charset="0"/>
              </a:rPr>
              <a:t>기존 제품 라인과 신제품 라인 실적 비교</a:t>
            </a:r>
            <a:endParaRPr lang="en-US"/>
          </a:p>
        </p:txBody>
      </p:sp>
      <p:sp>
        <p:nvSpPr>
          <p:cNvPr id="67" name="Object 67"/>
          <p:cNvSpPr txBox="1"/>
          <p:nvPr/>
        </p:nvSpPr>
        <p:spPr>
          <a:xfrm>
            <a:off x="2931377" y="930287"/>
            <a:ext cx="8855015" cy="892552"/>
          </a:xfrm>
          <a:prstGeom prst="rect">
            <a:avLst/>
          </a:prstGeom>
          <a:noFill/>
        </p:spPr>
        <p:txBody>
          <a:bodyPr wrap="square" lIns="91440" tIns="45720" rIns="91440" bIns="45720" rtlCol="0" anchor="ctr">
            <a:spAutoFit/>
          </a:bodyPr>
          <a:lstStyle/>
          <a:p>
            <a:pPr algn="ctr"/>
            <a:r>
              <a:rPr lang="ko-KR" altLang="en-US" sz="5200" kern="0" spc="-300">
                <a:solidFill>
                  <a:srgbClr val="000000"/>
                </a:solidFill>
                <a:latin typeface="S-Core Dream 8 Heavy"/>
              </a:rPr>
              <a:t>수익</a:t>
            </a:r>
            <a:r>
              <a:rPr lang="en-US" sz="5200" kern="0" spc="-300">
                <a:solidFill>
                  <a:srgbClr val="000000"/>
                </a:solidFill>
                <a:latin typeface="S-Core Dream 8 Heavy"/>
              </a:rPr>
              <a:t> </a:t>
            </a:r>
            <a:r>
              <a:rPr lang="ko-KR" altLang="en-US" sz="5200" kern="0" spc="-300">
                <a:solidFill>
                  <a:srgbClr val="000000"/>
                </a:solidFill>
                <a:latin typeface="S-Core Dream 8 Heavy"/>
              </a:rPr>
              <a:t>분배</a:t>
            </a:r>
            <a:r>
              <a:rPr lang="en-US" altLang="ko-KR" sz="5200" kern="0" spc="-300">
                <a:solidFill>
                  <a:srgbClr val="000000"/>
                </a:solidFill>
                <a:latin typeface="S-Core Dream 8 Heavy"/>
              </a:rPr>
              <a:t> </a:t>
            </a:r>
            <a:endParaRPr lang="en-US"/>
          </a:p>
        </p:txBody>
      </p:sp>
      <p:grpSp>
        <p:nvGrpSpPr>
          <p:cNvPr id="1018" name="그룹 1018"/>
          <p:cNvGrpSpPr/>
          <p:nvPr/>
        </p:nvGrpSpPr>
        <p:grpSpPr>
          <a:xfrm>
            <a:off x="7543824" y="5642666"/>
            <a:ext cx="395700" cy="611762"/>
            <a:chOff x="7543824" y="5642666"/>
            <a:chExt cx="395700" cy="611762"/>
          </a:xfrm>
        </p:grpSpPr>
        <p:pic>
          <p:nvPicPr>
            <p:cNvPr id="69" name="Object 68"/>
            <p:cNvPicPr>
              <a:picLocks noChangeAspect="1"/>
            </p:cNvPicPr>
            <p:nvPr/>
          </p:nvPicPr>
          <p:blipFill>
            <a:blip r:embed="rId9" cstate="print"/>
            <a:stretch>
              <a:fillRect/>
            </a:stretch>
          </p:blipFill>
          <p:spPr>
            <a:xfrm>
              <a:off x="7543824" y="5642666"/>
              <a:ext cx="395700" cy="611762"/>
            </a:xfrm>
            <a:prstGeom prst="rect">
              <a:avLst/>
            </a:prstGeom>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p:grpSpPr>
        <p:pic>
          <p:nvPicPr>
            <p:cNvPr id="3" name="Object 2"/>
            <p:cNvPicPr>
              <a:picLocks noChangeAspect="1"/>
            </p:cNvPicPr>
            <p:nvPr/>
          </p:nvPicPr>
          <p:blipFill>
            <a:blip r:embed="rId2" cstate="print"/>
            <a:stretch>
              <a:fillRect/>
            </a:stretch>
          </p:blipFill>
          <p:spPr>
            <a:xfrm>
              <a:off x="0" y="0"/>
              <a:ext cx="18285714" cy="10285714"/>
            </a:xfrm>
            <a:prstGeom prst="rect">
              <a:avLst/>
            </a:prstGeom>
          </p:spPr>
        </p:pic>
      </p:grpSp>
      <p:grpSp>
        <p:nvGrpSpPr>
          <p:cNvPr id="1002" name="그룹 1002"/>
          <p:cNvGrpSpPr/>
          <p:nvPr/>
        </p:nvGrpSpPr>
        <p:grpSpPr>
          <a:xfrm>
            <a:off x="-333665" y="3465733"/>
            <a:ext cx="18867532" cy="4121942"/>
            <a:chOff x="-333665" y="3465733"/>
            <a:chExt cx="18867532" cy="4121942"/>
          </a:xfrm>
        </p:grpSpPr>
        <p:pic>
          <p:nvPicPr>
            <p:cNvPr id="6" name="Object 5"/>
            <p:cNvPicPr>
              <a:picLocks noChangeAspect="1"/>
            </p:cNvPicPr>
            <p:nvPr/>
          </p:nvPicPr>
          <p:blipFill>
            <a:blip r:embed="rId3" cstate="print"/>
            <a:stretch>
              <a:fillRect/>
            </a:stretch>
          </p:blipFill>
          <p:spPr>
            <a:xfrm>
              <a:off x="-333665" y="3465733"/>
              <a:ext cx="18867532" cy="4121942"/>
            </a:xfrm>
            <a:prstGeom prst="rect">
              <a:avLst/>
            </a:prstGeom>
          </p:spPr>
        </p:pic>
      </p:grpSp>
      <p:sp>
        <p:nvSpPr>
          <p:cNvPr id="8" name="Object 8"/>
          <p:cNvSpPr txBox="1"/>
          <p:nvPr/>
        </p:nvSpPr>
        <p:spPr>
          <a:xfrm>
            <a:off x="8803116" y="6125734"/>
            <a:ext cx="8027819" cy="1024260"/>
          </a:xfrm>
          <a:prstGeom prst="rect">
            <a:avLst/>
          </a:prstGeom>
          <a:noFill/>
        </p:spPr>
        <p:txBody>
          <a:bodyPr wrap="square" rtlCol="0" anchor="t">
            <a:spAutoFit/>
          </a:bodyPr>
          <a:lstStyle/>
          <a:p>
            <a:r>
              <a:rPr lang="en-US" sz="1800" kern="0" spc="100">
                <a:solidFill>
                  <a:srgbClr val="FFFFFF"/>
                </a:solidFill>
                <a:latin typeface="KoPubWorldBatang_Pro Medium" pitchFamily="34" charset="0"/>
                <a:cs typeface="KoPubWorldBatang_Pro Medium" pitchFamily="34" charset="0"/>
              </a:rPr>
              <a:t>Manager. KIM MIRI</a:t>
            </a:r>
          </a:p>
          <a:p>
            <a:r>
              <a:rPr lang="en-US" sz="1800" kern="0" spc="100">
                <a:solidFill>
                  <a:srgbClr val="FFFFFF"/>
                </a:solidFill>
                <a:latin typeface="KoPubWorldBatang_Pro Medium" pitchFamily="34" charset="0"/>
                <a:cs typeface="KoPubWorldBatang_Pro Medium" pitchFamily="34" charset="0"/>
              </a:rPr>
              <a:t>M.070-123-4567  E.miri@mirifood.com</a:t>
            </a:r>
            <a:endParaRPr lang="en-US"/>
          </a:p>
        </p:txBody>
      </p:sp>
      <p:sp>
        <p:nvSpPr>
          <p:cNvPr id="9" name="Object 9"/>
          <p:cNvSpPr txBox="1"/>
          <p:nvPr/>
        </p:nvSpPr>
        <p:spPr>
          <a:xfrm>
            <a:off x="8803116" y="4655560"/>
            <a:ext cx="11631722" cy="1873580"/>
          </a:xfrm>
          <a:prstGeom prst="rect">
            <a:avLst/>
          </a:prstGeom>
          <a:noFill/>
        </p:spPr>
        <p:txBody>
          <a:bodyPr wrap="square" rtlCol="0" anchor="t">
            <a:spAutoFit/>
          </a:bodyPr>
          <a:lstStyle/>
          <a:p>
            <a:r>
              <a:rPr lang="en-US" sz="7000">
                <a:solidFill>
                  <a:srgbClr val="FF9939"/>
                </a:solidFill>
                <a:latin typeface="KoPubWorldBatang_Pro Bold" pitchFamily="34" charset="0"/>
                <a:cs typeface="KoPubWorldBatang_Pro Bold" pitchFamily="34" charset="0"/>
              </a:rPr>
              <a:t>Business Proposal</a:t>
            </a:r>
            <a:endParaRPr lang="en-US"/>
          </a:p>
        </p:txBody>
      </p:sp>
      <p:sp>
        <p:nvSpPr>
          <p:cNvPr id="10" name="Object 10"/>
          <p:cNvSpPr txBox="1"/>
          <p:nvPr/>
        </p:nvSpPr>
        <p:spPr>
          <a:xfrm>
            <a:off x="8803116" y="4188895"/>
            <a:ext cx="10857143" cy="704087"/>
          </a:xfrm>
          <a:prstGeom prst="rect">
            <a:avLst/>
          </a:prstGeom>
          <a:noFill/>
        </p:spPr>
        <p:txBody>
          <a:bodyPr wrap="square" rtlCol="0" anchor="t">
            <a:spAutoFit/>
          </a:bodyPr>
          <a:lstStyle/>
          <a:p>
            <a:r>
              <a:rPr lang="en-US" sz="2600">
                <a:solidFill>
                  <a:srgbClr val="FF9939"/>
                </a:solidFill>
                <a:latin typeface="Pretendard" pitchFamily="34" charset="0"/>
                <a:cs typeface="Pretendard" pitchFamily="34" charset="0"/>
              </a:rPr>
              <a:t>2035 미리푸드 신제품 공급 제안서</a:t>
            </a:r>
            <a:endParaRPr lang="en-US"/>
          </a:p>
        </p:txBody>
      </p:sp>
      <p:sp>
        <p:nvSpPr>
          <p:cNvPr id="11" name="Object 11"/>
          <p:cNvSpPr txBox="1"/>
          <p:nvPr/>
        </p:nvSpPr>
        <p:spPr>
          <a:xfrm>
            <a:off x="882956" y="641090"/>
            <a:ext cx="3437382" cy="419393"/>
          </a:xfrm>
          <a:prstGeom prst="rect">
            <a:avLst/>
          </a:prstGeom>
          <a:noFill/>
        </p:spPr>
        <p:txBody>
          <a:bodyPr wrap="square" rtlCol="0" anchor="t">
            <a:spAutoFit/>
          </a:bodyPr>
          <a:lstStyle/>
          <a:p>
            <a:r>
              <a:rPr lang="en-US" sz="1600">
                <a:solidFill>
                  <a:srgbClr val="FF9939"/>
                </a:solidFill>
                <a:latin typeface="KoPubWorldBatang_Pro Medium" pitchFamily="34" charset="0"/>
                <a:cs typeface="KoPubWorldBatang_Pro Medium" pitchFamily="34" charset="0"/>
              </a:rPr>
              <a:t>Miri Food B2B-Service</a:t>
            </a:r>
            <a:endParaRPr lang="en-US"/>
          </a:p>
        </p:txBody>
      </p:sp>
      <p:sp>
        <p:nvSpPr>
          <p:cNvPr id="12" name="Object 12"/>
          <p:cNvSpPr txBox="1"/>
          <p:nvPr/>
        </p:nvSpPr>
        <p:spPr>
          <a:xfrm>
            <a:off x="11003518" y="9343190"/>
            <a:ext cx="6399239" cy="432132"/>
          </a:xfrm>
          <a:prstGeom prst="rect">
            <a:avLst/>
          </a:prstGeom>
          <a:noFill/>
        </p:spPr>
        <p:txBody>
          <a:bodyPr wrap="square" rtlCol="0" anchor="t">
            <a:spAutoFit/>
          </a:bodyPr>
          <a:lstStyle/>
          <a:p>
            <a:pPr algn="r"/>
            <a:r>
              <a:rPr lang="en-US" sz="1500">
                <a:solidFill>
                  <a:srgbClr val="F3ECE4"/>
                </a:solidFill>
                <a:latin typeface="KoPubWorldBatang_Pro Medium" pitchFamily="34" charset="0"/>
                <a:cs typeface="KoPubWorldBatang_Pro Medium" pitchFamily="34" charset="0"/>
              </a:rPr>
              <a:t>Copyright © All Right Reserved by Miri Food</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6947812" y="793912"/>
            <a:ext cx="10204569" cy="2179934"/>
            <a:chOff x="6947812" y="793912"/>
            <a:chExt cx="10204569" cy="2179934"/>
          </a:xfrm>
        </p:grpSpPr>
        <p:pic>
          <p:nvPicPr>
            <p:cNvPr id="3" name="Object 2"/>
            <p:cNvPicPr>
              <a:picLocks noChangeAspect="1"/>
            </p:cNvPicPr>
            <p:nvPr/>
          </p:nvPicPr>
          <p:blipFill>
            <a:blip r:embed="rId2" cstate="print"/>
            <a:stretch>
              <a:fillRect/>
            </a:stretch>
          </p:blipFill>
          <p:spPr>
            <a:xfrm>
              <a:off x="6947812" y="793912"/>
              <a:ext cx="10204569" cy="2179934"/>
            </a:xfrm>
            <a:prstGeom prst="rect">
              <a:avLst/>
            </a:prstGeom>
          </p:spPr>
        </p:pic>
      </p:grpSp>
      <p:grpSp>
        <p:nvGrpSpPr>
          <p:cNvPr id="1002" name="그룹 1002"/>
          <p:cNvGrpSpPr/>
          <p:nvPr/>
        </p:nvGrpSpPr>
        <p:grpSpPr>
          <a:xfrm>
            <a:off x="6947812" y="2983371"/>
            <a:ext cx="10204569" cy="2179934"/>
            <a:chOff x="6947812" y="2983371"/>
            <a:chExt cx="10204569" cy="2179934"/>
          </a:xfrm>
        </p:grpSpPr>
        <p:pic>
          <p:nvPicPr>
            <p:cNvPr id="6" name="Object 5"/>
            <p:cNvPicPr>
              <a:picLocks noChangeAspect="1"/>
            </p:cNvPicPr>
            <p:nvPr/>
          </p:nvPicPr>
          <p:blipFill>
            <a:blip r:embed="rId3" cstate="print"/>
            <a:stretch>
              <a:fillRect/>
            </a:stretch>
          </p:blipFill>
          <p:spPr>
            <a:xfrm>
              <a:off x="6947812" y="2983371"/>
              <a:ext cx="10204569" cy="2179934"/>
            </a:xfrm>
            <a:prstGeom prst="rect">
              <a:avLst/>
            </a:prstGeom>
          </p:spPr>
        </p:pic>
      </p:grpSp>
      <p:grpSp>
        <p:nvGrpSpPr>
          <p:cNvPr id="1003" name="그룹 1003"/>
          <p:cNvGrpSpPr/>
          <p:nvPr/>
        </p:nvGrpSpPr>
        <p:grpSpPr>
          <a:xfrm>
            <a:off x="6947812" y="5172829"/>
            <a:ext cx="10204569" cy="2179934"/>
            <a:chOff x="6947812" y="5172829"/>
            <a:chExt cx="10204569" cy="2179934"/>
          </a:xfrm>
        </p:grpSpPr>
        <p:pic>
          <p:nvPicPr>
            <p:cNvPr id="9" name="Object 8"/>
            <p:cNvPicPr>
              <a:picLocks noChangeAspect="1"/>
            </p:cNvPicPr>
            <p:nvPr/>
          </p:nvPicPr>
          <p:blipFill>
            <a:blip r:embed="rId4" cstate="print"/>
            <a:stretch>
              <a:fillRect/>
            </a:stretch>
          </p:blipFill>
          <p:spPr>
            <a:xfrm>
              <a:off x="6947812" y="5172829"/>
              <a:ext cx="10204569" cy="2179934"/>
            </a:xfrm>
            <a:prstGeom prst="rect">
              <a:avLst/>
            </a:prstGeom>
          </p:spPr>
        </p:pic>
      </p:grpSp>
      <p:grpSp>
        <p:nvGrpSpPr>
          <p:cNvPr id="1004" name="그룹 1004"/>
          <p:cNvGrpSpPr/>
          <p:nvPr/>
        </p:nvGrpSpPr>
        <p:grpSpPr>
          <a:xfrm>
            <a:off x="6947812" y="7362287"/>
            <a:ext cx="10204569" cy="2179934"/>
            <a:chOff x="6947812" y="7362287"/>
            <a:chExt cx="10204569" cy="2179934"/>
          </a:xfrm>
        </p:grpSpPr>
        <p:pic>
          <p:nvPicPr>
            <p:cNvPr id="12" name="Object 11"/>
            <p:cNvPicPr>
              <a:picLocks noChangeAspect="1"/>
            </p:cNvPicPr>
            <p:nvPr/>
          </p:nvPicPr>
          <p:blipFill>
            <a:blip r:embed="rId5" cstate="print"/>
            <a:stretch>
              <a:fillRect/>
            </a:stretch>
          </p:blipFill>
          <p:spPr>
            <a:xfrm>
              <a:off x="6947812" y="7362287"/>
              <a:ext cx="10204569" cy="2179934"/>
            </a:xfrm>
            <a:prstGeom prst="rect">
              <a:avLst/>
            </a:prstGeom>
          </p:spPr>
        </p:pic>
      </p:grpSp>
      <p:grpSp>
        <p:nvGrpSpPr>
          <p:cNvPr id="1005" name="그룹 1005"/>
          <p:cNvGrpSpPr/>
          <p:nvPr/>
        </p:nvGrpSpPr>
        <p:grpSpPr>
          <a:xfrm>
            <a:off x="12952381" y="803436"/>
            <a:ext cx="4200000" cy="8738786"/>
            <a:chOff x="12952381" y="803436"/>
            <a:chExt cx="4200000" cy="8738786"/>
          </a:xfrm>
        </p:grpSpPr>
        <p:pic>
          <p:nvPicPr>
            <p:cNvPr id="15" name="Object 14"/>
            <p:cNvPicPr>
              <a:picLocks noChangeAspect="1"/>
            </p:cNvPicPr>
            <p:nvPr/>
          </p:nvPicPr>
          <p:blipFill>
            <a:blip r:embed="rId6" cstate="print"/>
            <a:stretch>
              <a:fillRect/>
            </a:stretch>
          </p:blipFill>
          <p:spPr>
            <a:xfrm>
              <a:off x="12952381" y="803436"/>
              <a:ext cx="4200000" cy="8738786"/>
            </a:xfrm>
            <a:prstGeom prst="rect">
              <a:avLst/>
            </a:prstGeom>
          </p:spPr>
        </p:pic>
      </p:grpSp>
      <p:sp>
        <p:nvSpPr>
          <p:cNvPr id="17" name="Object 17"/>
          <p:cNvSpPr txBox="1"/>
          <p:nvPr/>
        </p:nvSpPr>
        <p:spPr>
          <a:xfrm>
            <a:off x="13039052" y="2254683"/>
            <a:ext cx="4026657" cy="559986"/>
          </a:xfrm>
          <a:prstGeom prst="rect">
            <a:avLst/>
          </a:prstGeom>
          <a:noFill/>
        </p:spPr>
        <p:txBody>
          <a:bodyPr wrap="square" rtlCol="0" anchor="t">
            <a:spAutoFit/>
          </a:bodyPr>
          <a:lstStyle/>
          <a:p>
            <a:pPr algn="ctr"/>
            <a:r>
              <a:rPr lang="en-US" sz="2100" kern="0" spc="-100">
                <a:solidFill>
                  <a:srgbClr val="FFFFFF"/>
                </a:solidFill>
                <a:latin typeface="Pretendard SemiBold" pitchFamily="34" charset="0"/>
                <a:cs typeface="Pretendard SemiBold" pitchFamily="34" charset="0"/>
              </a:rPr>
              <a:t>브랜드 제품 개발</a:t>
            </a:r>
            <a:endParaRPr lang="en-US"/>
          </a:p>
        </p:txBody>
      </p:sp>
      <p:sp>
        <p:nvSpPr>
          <p:cNvPr id="18" name="Object 18"/>
          <p:cNvSpPr txBox="1"/>
          <p:nvPr/>
        </p:nvSpPr>
        <p:spPr>
          <a:xfrm>
            <a:off x="13039052" y="4410261"/>
            <a:ext cx="4026657" cy="559986"/>
          </a:xfrm>
          <a:prstGeom prst="rect">
            <a:avLst/>
          </a:prstGeom>
          <a:noFill/>
        </p:spPr>
        <p:txBody>
          <a:bodyPr wrap="square" rtlCol="0" anchor="t">
            <a:spAutoFit/>
          </a:bodyPr>
          <a:lstStyle/>
          <a:p>
            <a:pPr algn="ctr"/>
            <a:r>
              <a:rPr lang="en-US" sz="2100" kern="0" spc="-100">
                <a:solidFill>
                  <a:srgbClr val="FFFFFF"/>
                </a:solidFill>
                <a:latin typeface="Pretendard SemiBold" pitchFamily="34" charset="0"/>
                <a:cs typeface="Pretendard SemiBold" pitchFamily="34" charset="0"/>
              </a:rPr>
              <a:t>철저한 생산관리</a:t>
            </a:r>
            <a:endParaRPr lang="en-US"/>
          </a:p>
        </p:txBody>
      </p:sp>
      <p:sp>
        <p:nvSpPr>
          <p:cNvPr id="19" name="Object 19"/>
          <p:cNvSpPr txBox="1"/>
          <p:nvPr/>
        </p:nvSpPr>
        <p:spPr>
          <a:xfrm>
            <a:off x="13039052" y="6556612"/>
            <a:ext cx="4026657" cy="559986"/>
          </a:xfrm>
          <a:prstGeom prst="rect">
            <a:avLst/>
          </a:prstGeom>
          <a:noFill/>
        </p:spPr>
        <p:txBody>
          <a:bodyPr wrap="square" rtlCol="0" anchor="t">
            <a:spAutoFit/>
          </a:bodyPr>
          <a:lstStyle/>
          <a:p>
            <a:pPr algn="ctr"/>
            <a:r>
              <a:rPr lang="en-US" sz="2100" kern="0" spc="-100">
                <a:solidFill>
                  <a:srgbClr val="FFFFFF"/>
                </a:solidFill>
                <a:latin typeface="Pretendard SemiBold" pitchFamily="34" charset="0"/>
                <a:cs typeface="Pretendard SemiBold" pitchFamily="34" charset="0"/>
              </a:rPr>
              <a:t>우수한 품질재료</a:t>
            </a:r>
            <a:endParaRPr lang="en-US"/>
          </a:p>
        </p:txBody>
      </p:sp>
      <p:sp>
        <p:nvSpPr>
          <p:cNvPr id="20" name="Object 20"/>
          <p:cNvSpPr txBox="1"/>
          <p:nvPr/>
        </p:nvSpPr>
        <p:spPr>
          <a:xfrm>
            <a:off x="13039052" y="8757016"/>
            <a:ext cx="4026657" cy="559986"/>
          </a:xfrm>
          <a:prstGeom prst="rect">
            <a:avLst/>
          </a:prstGeom>
          <a:noFill/>
        </p:spPr>
        <p:txBody>
          <a:bodyPr wrap="square" rtlCol="0" anchor="t">
            <a:spAutoFit/>
          </a:bodyPr>
          <a:lstStyle/>
          <a:p>
            <a:pPr algn="ctr"/>
            <a:r>
              <a:rPr lang="en-US" sz="2100" kern="0" spc="-100">
                <a:solidFill>
                  <a:srgbClr val="FFFFFF"/>
                </a:solidFill>
                <a:latin typeface="Pretendard SemiBold" pitchFamily="34" charset="0"/>
                <a:cs typeface="Pretendard SemiBold" pitchFamily="34" charset="0"/>
              </a:rPr>
              <a:t>OEM 맞춤 소포장</a:t>
            </a:r>
            <a:endParaRPr lang="en-US"/>
          </a:p>
        </p:txBody>
      </p:sp>
      <p:grpSp>
        <p:nvGrpSpPr>
          <p:cNvPr id="1006" name="그룹 1006"/>
          <p:cNvGrpSpPr/>
          <p:nvPr/>
        </p:nvGrpSpPr>
        <p:grpSpPr>
          <a:xfrm>
            <a:off x="14654249" y="1355275"/>
            <a:ext cx="796265" cy="796265"/>
            <a:chOff x="14654249" y="1355275"/>
            <a:chExt cx="796265" cy="796265"/>
          </a:xfrm>
        </p:grpSpPr>
        <p:pic>
          <p:nvPicPr>
            <p:cNvPr id="22" name="Object 21"/>
            <p:cNvPicPr>
              <a:picLocks noChangeAspect="1"/>
            </p:cNvPicPr>
            <p:nvPr/>
          </p:nvPicPr>
          <p:blipFill>
            <a:blip r:embed="rId7" cstate="print"/>
            <a:stretch>
              <a:fillRect/>
            </a:stretch>
          </p:blipFill>
          <p:spPr>
            <a:xfrm>
              <a:off x="14654249" y="1355275"/>
              <a:ext cx="796265" cy="796265"/>
            </a:xfrm>
            <a:prstGeom prst="rect">
              <a:avLst/>
            </a:prstGeom>
          </p:spPr>
        </p:pic>
      </p:grpSp>
      <p:grpSp>
        <p:nvGrpSpPr>
          <p:cNvPr id="1007" name="그룹 1007"/>
          <p:cNvGrpSpPr/>
          <p:nvPr/>
        </p:nvGrpSpPr>
        <p:grpSpPr>
          <a:xfrm>
            <a:off x="14608625" y="5515184"/>
            <a:ext cx="887511" cy="887511"/>
            <a:chOff x="14608625" y="5515184"/>
            <a:chExt cx="887511" cy="887511"/>
          </a:xfrm>
        </p:grpSpPr>
        <p:pic>
          <p:nvPicPr>
            <p:cNvPr id="25" name="Object 24"/>
            <p:cNvPicPr>
              <a:picLocks noChangeAspect="1"/>
            </p:cNvPicPr>
            <p:nvPr/>
          </p:nvPicPr>
          <p:blipFill>
            <a:blip r:embed="rId8" cstate="print"/>
            <a:stretch>
              <a:fillRect/>
            </a:stretch>
          </p:blipFill>
          <p:spPr>
            <a:xfrm>
              <a:off x="14608625" y="5515184"/>
              <a:ext cx="887511" cy="887511"/>
            </a:xfrm>
            <a:prstGeom prst="rect">
              <a:avLst/>
            </a:prstGeom>
          </p:spPr>
        </p:pic>
      </p:grpSp>
      <p:grpSp>
        <p:nvGrpSpPr>
          <p:cNvPr id="1008" name="그룹 1008"/>
          <p:cNvGrpSpPr/>
          <p:nvPr/>
        </p:nvGrpSpPr>
        <p:grpSpPr>
          <a:xfrm>
            <a:off x="14565587" y="7748698"/>
            <a:ext cx="973587" cy="973587"/>
            <a:chOff x="14565587" y="7748698"/>
            <a:chExt cx="973587" cy="973587"/>
          </a:xfrm>
        </p:grpSpPr>
        <p:pic>
          <p:nvPicPr>
            <p:cNvPr id="28" name="Object 27"/>
            <p:cNvPicPr>
              <a:picLocks noChangeAspect="1"/>
            </p:cNvPicPr>
            <p:nvPr/>
          </p:nvPicPr>
          <p:blipFill>
            <a:blip r:embed="rId9" cstate="print"/>
            <a:stretch>
              <a:fillRect/>
            </a:stretch>
          </p:blipFill>
          <p:spPr>
            <a:xfrm>
              <a:off x="14565587" y="7748698"/>
              <a:ext cx="973587" cy="973587"/>
            </a:xfrm>
            <a:prstGeom prst="rect">
              <a:avLst/>
            </a:prstGeom>
          </p:spPr>
        </p:pic>
      </p:grpSp>
      <p:grpSp>
        <p:nvGrpSpPr>
          <p:cNvPr id="1009" name="그룹 1009"/>
          <p:cNvGrpSpPr/>
          <p:nvPr/>
        </p:nvGrpSpPr>
        <p:grpSpPr>
          <a:xfrm>
            <a:off x="14651955" y="3500426"/>
            <a:ext cx="800852" cy="800852"/>
            <a:chOff x="14651955" y="3500426"/>
            <a:chExt cx="800852" cy="800852"/>
          </a:xfrm>
        </p:grpSpPr>
        <p:pic>
          <p:nvPicPr>
            <p:cNvPr id="31" name="Object 30"/>
            <p:cNvPicPr>
              <a:picLocks noChangeAspect="1"/>
            </p:cNvPicPr>
            <p:nvPr/>
          </p:nvPicPr>
          <p:blipFill>
            <a:blip r:embed="rId10" cstate="print"/>
            <a:stretch>
              <a:fillRect/>
            </a:stretch>
          </p:blipFill>
          <p:spPr>
            <a:xfrm>
              <a:off x="14651955" y="3500426"/>
              <a:ext cx="800852" cy="800852"/>
            </a:xfrm>
            <a:prstGeom prst="rect">
              <a:avLst/>
            </a:prstGeom>
          </p:spPr>
        </p:pic>
      </p:grpSp>
      <p:sp>
        <p:nvSpPr>
          <p:cNvPr id="33" name="Object 33"/>
          <p:cNvSpPr txBox="1"/>
          <p:nvPr/>
        </p:nvSpPr>
        <p:spPr>
          <a:xfrm>
            <a:off x="1129848" y="5006277"/>
            <a:ext cx="7591233" cy="1071402"/>
          </a:xfrm>
          <a:prstGeom prst="rect">
            <a:avLst/>
          </a:prstGeom>
          <a:noFill/>
        </p:spPr>
        <p:txBody>
          <a:bodyPr wrap="square" rtlCol="0" anchor="t">
            <a:spAutoFit/>
          </a:bodyPr>
          <a:lstStyle/>
          <a:p>
            <a:pPr algn="just"/>
            <a:r>
              <a:rPr lang="en-US" sz="2000" kern="0" spc="-100">
                <a:solidFill>
                  <a:srgbClr val="2F1102"/>
                </a:solidFill>
                <a:latin typeface="Pretendard" pitchFamily="34" charset="0"/>
                <a:cs typeface="Pretendard" pitchFamily="34" charset="0"/>
              </a:rPr>
              <a:t>프랜차이즈, 밀키트, 소규모 요식업체등 브랜드에 </a:t>
            </a:r>
          </a:p>
          <a:p>
            <a:pPr algn="just"/>
            <a:r>
              <a:rPr lang="en-US" sz="2000" kern="0" spc="-100">
                <a:solidFill>
                  <a:srgbClr val="2F1102"/>
                </a:solidFill>
                <a:latin typeface="Pretendard" pitchFamily="34" charset="0"/>
                <a:cs typeface="Pretendard" pitchFamily="34" charset="0"/>
              </a:rPr>
              <a:t>따른 제품 개발 함께합니다.</a:t>
            </a:r>
            <a:endParaRPr lang="en-US"/>
          </a:p>
        </p:txBody>
      </p:sp>
      <p:sp>
        <p:nvSpPr>
          <p:cNvPr id="34" name="Object 34"/>
          <p:cNvSpPr txBox="1"/>
          <p:nvPr/>
        </p:nvSpPr>
        <p:spPr>
          <a:xfrm>
            <a:off x="1129848" y="4191849"/>
            <a:ext cx="7591233" cy="591890"/>
          </a:xfrm>
          <a:prstGeom prst="rect">
            <a:avLst/>
          </a:prstGeom>
          <a:noFill/>
        </p:spPr>
        <p:txBody>
          <a:bodyPr wrap="square" rtlCol="0" anchor="t">
            <a:spAutoFit/>
          </a:bodyPr>
          <a:lstStyle/>
          <a:p>
            <a:pPr algn="just"/>
            <a:r>
              <a:rPr lang="en-US" sz="2200" kern="0" spc="-100">
                <a:solidFill>
                  <a:srgbClr val="2F1102"/>
                </a:solidFill>
                <a:latin typeface="Pretendard SemiBold" pitchFamily="34" charset="0"/>
                <a:cs typeface="Pretendard SemiBold" pitchFamily="34" charset="0"/>
              </a:rPr>
              <a:t>고객님의 만족을 위해 최선을 다하겠습니다.</a:t>
            </a:r>
            <a:endParaRPr lang="en-US"/>
          </a:p>
        </p:txBody>
      </p:sp>
      <p:sp>
        <p:nvSpPr>
          <p:cNvPr id="35" name="Object 35"/>
          <p:cNvSpPr txBox="1"/>
          <p:nvPr/>
        </p:nvSpPr>
        <p:spPr>
          <a:xfrm>
            <a:off x="1129848" y="6001810"/>
            <a:ext cx="7591233" cy="3194805"/>
          </a:xfrm>
          <a:prstGeom prst="rect">
            <a:avLst/>
          </a:prstGeom>
          <a:noFill/>
        </p:spPr>
        <p:txBody>
          <a:bodyPr wrap="square" rtlCol="0" anchor="t">
            <a:spAutoFit/>
          </a:bodyPr>
          <a:lstStyle/>
          <a:p>
            <a:pPr algn="just"/>
            <a:r>
              <a:rPr lang="en-US" sz="2000" kern="0" spc="-100">
                <a:solidFill>
                  <a:srgbClr val="2F1102"/>
                </a:solidFill>
                <a:latin typeface="Pretendard" pitchFamily="34" charset="0"/>
                <a:cs typeface="Pretendard" pitchFamily="34" charset="0"/>
              </a:rPr>
              <a:t>회사소개에 관련된 내용을 기재해주세요. 폰트는 프리텐다드 Regular 크기는 20pt 입니다. 이 레이아웃을 다양하게 활용해주세요.</a:t>
            </a:r>
          </a:p>
          <a:p>
            <a:pPr algn="just"/>
            <a:r>
              <a:rPr lang="en-US" sz="2000" kern="0" spc="-100">
                <a:solidFill>
                  <a:srgbClr val="2F1102"/>
                </a:solidFill>
                <a:latin typeface="Pretendard" pitchFamily="34" charset="0"/>
                <a:cs typeface="Pretendard" pitchFamily="34" charset="0"/>
              </a:rPr>
              <a:t>회사소개에 관련된 내용을 기재해주세요. 폰트는 프리텐다드 Regular 크기는 20pt 입니다. 이 레이아웃을 다양하게 활용해주세요.</a:t>
            </a:r>
            <a:endParaRPr lang="en-US"/>
          </a:p>
        </p:txBody>
      </p:sp>
      <p:sp>
        <p:nvSpPr>
          <p:cNvPr id="36" name="Object 36"/>
          <p:cNvSpPr txBox="1"/>
          <p:nvPr/>
        </p:nvSpPr>
        <p:spPr>
          <a:xfrm>
            <a:off x="1129848" y="2192267"/>
            <a:ext cx="4645786" cy="533320"/>
          </a:xfrm>
          <a:prstGeom prst="rect">
            <a:avLst/>
          </a:prstGeom>
          <a:noFill/>
        </p:spPr>
        <p:txBody>
          <a:bodyPr wrap="square" rtlCol="0" anchor="t">
            <a:spAutoFit/>
          </a:bodyPr>
          <a:lstStyle/>
          <a:p>
            <a:r>
              <a:rPr lang="en-US" sz="2000">
                <a:solidFill>
                  <a:srgbClr val="2F1102"/>
                </a:solidFill>
                <a:latin typeface="Pretendard" pitchFamily="34" charset="0"/>
                <a:cs typeface="Pretendard" pitchFamily="34" charset="0"/>
              </a:rPr>
              <a:t>▪ 미리푸드 경쟁력</a:t>
            </a:r>
            <a:endParaRPr lang="en-US"/>
          </a:p>
        </p:txBody>
      </p:sp>
      <p:sp>
        <p:nvSpPr>
          <p:cNvPr id="37" name="Object 37"/>
          <p:cNvSpPr txBox="1"/>
          <p:nvPr/>
        </p:nvSpPr>
        <p:spPr>
          <a:xfrm>
            <a:off x="1129848" y="2877581"/>
            <a:ext cx="7040943" cy="1600003"/>
          </a:xfrm>
          <a:prstGeom prst="rect">
            <a:avLst/>
          </a:prstGeom>
          <a:noFill/>
        </p:spPr>
        <p:txBody>
          <a:bodyPr wrap="square" rtlCol="0" anchor="t">
            <a:spAutoFit/>
          </a:bodyPr>
          <a:lstStyle/>
          <a:p>
            <a:r>
              <a:rPr lang="en-US" sz="6000" kern="0" spc="-200">
                <a:solidFill>
                  <a:srgbClr val="2F1102"/>
                </a:solidFill>
                <a:latin typeface="KoPubWorldBatang_Pro Bold" pitchFamily="34" charset="0"/>
                <a:cs typeface="KoPubWorldBatang_Pro Bold" pitchFamily="34" charset="0"/>
              </a:rPr>
              <a:t>About Us</a:t>
            </a:r>
            <a:endParaRPr lang="en-US"/>
          </a:p>
        </p:txBody>
      </p:sp>
      <p:grpSp>
        <p:nvGrpSpPr>
          <p:cNvPr id="1010" name="그룹 1010"/>
          <p:cNvGrpSpPr/>
          <p:nvPr/>
        </p:nvGrpSpPr>
        <p:grpSpPr>
          <a:xfrm>
            <a:off x="17728965" y="746399"/>
            <a:ext cx="266707" cy="8748477"/>
            <a:chOff x="17728965" y="746399"/>
            <a:chExt cx="266707" cy="8748477"/>
          </a:xfrm>
        </p:grpSpPr>
        <p:sp>
          <p:nvSpPr>
            <p:cNvPr id="39" name="Object 39"/>
            <p:cNvSpPr txBox="1"/>
            <p:nvPr/>
          </p:nvSpPr>
          <p:spPr>
            <a:xfrm rot="-16200000">
              <a:off x="15741759" y="2600275"/>
              <a:ext cx="4107743" cy="399990"/>
            </a:xfrm>
            <a:prstGeom prst="rect">
              <a:avLst/>
            </a:prstGeom>
            <a:noFill/>
          </p:spPr>
          <p:txBody>
            <a:bodyPr wrap="square" rtlCol="0" anchor="t">
              <a:spAutoFit/>
            </a:bodyPr>
            <a:lstStyle/>
            <a:p>
              <a:r>
                <a:rPr lang="en-US" sz="1500">
                  <a:solidFill>
                    <a:srgbClr val="2F1102"/>
                  </a:solidFill>
                  <a:latin typeface="KoPubWorldBatang_Pro Medium" pitchFamily="34" charset="0"/>
                  <a:cs typeface="KoPubWorldBatang_Pro Medium" pitchFamily="34" charset="0"/>
                </a:rPr>
                <a:t>B2B Business Proposal</a:t>
              </a:r>
              <a:endParaRPr lang="en-US"/>
            </a:p>
          </p:txBody>
        </p:sp>
        <p:sp>
          <p:nvSpPr>
            <p:cNvPr id="40" name="Object 40"/>
            <p:cNvSpPr txBox="1"/>
            <p:nvPr/>
          </p:nvSpPr>
          <p:spPr>
            <a:xfrm rot="-16200000">
              <a:off x="17277593" y="8776796"/>
              <a:ext cx="1036169" cy="399990"/>
            </a:xfrm>
            <a:prstGeom prst="rect">
              <a:avLst/>
            </a:prstGeom>
            <a:noFill/>
          </p:spPr>
          <p:txBody>
            <a:bodyPr wrap="square" rtlCol="0" anchor="t">
              <a:spAutoFit/>
            </a:bodyPr>
            <a:lstStyle/>
            <a:p>
              <a:pPr algn="r"/>
              <a:r>
                <a:rPr lang="en-US" sz="1500">
                  <a:solidFill>
                    <a:srgbClr val="2F1102"/>
                  </a:solidFill>
                  <a:latin typeface="KoPubWorldBatang_Pro Medium" pitchFamily="34" charset="0"/>
                  <a:cs typeface="KoPubWorldBatang_Pro Medium" pitchFamily="34" charset="0"/>
                </a:rPr>
                <a:t>03</a:t>
              </a:r>
              <a:endParaRPr lang="en-US"/>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9148057" y="1541013"/>
            <a:ext cx="3857175" cy="3697082"/>
            <a:chOff x="9148057" y="1541013"/>
            <a:chExt cx="3857175" cy="3697082"/>
          </a:xfrm>
        </p:grpSpPr>
        <p:pic>
          <p:nvPicPr>
            <p:cNvPr id="3" name="Object 2"/>
            <p:cNvPicPr>
              <a:picLocks noChangeAspect="1"/>
            </p:cNvPicPr>
            <p:nvPr/>
          </p:nvPicPr>
          <p:blipFill>
            <a:blip r:embed="rId2" cstate="print"/>
            <a:stretch>
              <a:fillRect/>
            </a:stretch>
          </p:blipFill>
          <p:spPr>
            <a:xfrm>
              <a:off x="9148057" y="1541013"/>
              <a:ext cx="3857175" cy="3697082"/>
            </a:xfrm>
            <a:prstGeom prst="rect">
              <a:avLst/>
            </a:prstGeom>
          </p:spPr>
        </p:pic>
      </p:grpSp>
      <p:grpSp>
        <p:nvGrpSpPr>
          <p:cNvPr id="1002" name="그룹 1002"/>
          <p:cNvGrpSpPr/>
          <p:nvPr/>
        </p:nvGrpSpPr>
        <p:grpSpPr>
          <a:xfrm>
            <a:off x="13268482" y="1541013"/>
            <a:ext cx="3857175" cy="3697082"/>
            <a:chOff x="13268482" y="1541013"/>
            <a:chExt cx="3857175" cy="3697082"/>
          </a:xfrm>
        </p:grpSpPr>
        <p:pic>
          <p:nvPicPr>
            <p:cNvPr id="6" name="Object 5"/>
            <p:cNvPicPr>
              <a:picLocks noChangeAspect="1"/>
            </p:cNvPicPr>
            <p:nvPr/>
          </p:nvPicPr>
          <p:blipFill>
            <a:blip r:embed="rId2" cstate="print"/>
            <a:stretch>
              <a:fillRect/>
            </a:stretch>
          </p:blipFill>
          <p:spPr>
            <a:xfrm>
              <a:off x="13268482" y="1541013"/>
              <a:ext cx="3857175" cy="3697082"/>
            </a:xfrm>
            <a:prstGeom prst="rect">
              <a:avLst/>
            </a:prstGeom>
          </p:spPr>
        </p:pic>
      </p:grpSp>
      <p:grpSp>
        <p:nvGrpSpPr>
          <p:cNvPr id="1003" name="그룹 1003"/>
          <p:cNvGrpSpPr/>
          <p:nvPr/>
        </p:nvGrpSpPr>
        <p:grpSpPr>
          <a:xfrm>
            <a:off x="9151111" y="5514286"/>
            <a:ext cx="3857175" cy="3697082"/>
            <a:chOff x="9151111" y="5514286"/>
            <a:chExt cx="3857175" cy="3697082"/>
          </a:xfrm>
        </p:grpSpPr>
        <p:pic>
          <p:nvPicPr>
            <p:cNvPr id="9" name="Object 8"/>
            <p:cNvPicPr>
              <a:picLocks noChangeAspect="1"/>
            </p:cNvPicPr>
            <p:nvPr/>
          </p:nvPicPr>
          <p:blipFill>
            <a:blip r:embed="rId3" cstate="print"/>
            <a:stretch>
              <a:fillRect/>
            </a:stretch>
          </p:blipFill>
          <p:spPr>
            <a:xfrm>
              <a:off x="9151111" y="5514286"/>
              <a:ext cx="3857175" cy="3697082"/>
            </a:xfrm>
            <a:prstGeom prst="rect">
              <a:avLst/>
            </a:prstGeom>
          </p:spPr>
        </p:pic>
      </p:grpSp>
      <p:grpSp>
        <p:nvGrpSpPr>
          <p:cNvPr id="1004" name="그룹 1004"/>
          <p:cNvGrpSpPr/>
          <p:nvPr/>
        </p:nvGrpSpPr>
        <p:grpSpPr>
          <a:xfrm>
            <a:off x="13271535" y="5514286"/>
            <a:ext cx="3857175" cy="3697082"/>
            <a:chOff x="13271535" y="5514286"/>
            <a:chExt cx="3857175" cy="3697082"/>
          </a:xfrm>
        </p:grpSpPr>
        <p:pic>
          <p:nvPicPr>
            <p:cNvPr id="12" name="Object 11"/>
            <p:cNvPicPr>
              <a:picLocks noChangeAspect="1"/>
            </p:cNvPicPr>
            <p:nvPr/>
          </p:nvPicPr>
          <p:blipFill>
            <a:blip r:embed="rId2" cstate="print"/>
            <a:stretch>
              <a:fillRect/>
            </a:stretch>
          </p:blipFill>
          <p:spPr>
            <a:xfrm>
              <a:off x="13271535" y="5514286"/>
              <a:ext cx="3857175" cy="3697082"/>
            </a:xfrm>
            <a:prstGeom prst="rect">
              <a:avLst/>
            </a:prstGeom>
          </p:spPr>
        </p:pic>
      </p:grpSp>
      <p:grpSp>
        <p:nvGrpSpPr>
          <p:cNvPr id="1005" name="그룹 1005"/>
          <p:cNvGrpSpPr/>
          <p:nvPr/>
        </p:nvGrpSpPr>
        <p:grpSpPr>
          <a:xfrm>
            <a:off x="0" y="0"/>
            <a:ext cx="8628571" cy="10285714"/>
            <a:chOff x="0" y="0"/>
            <a:chExt cx="8628571" cy="10285714"/>
          </a:xfrm>
        </p:grpSpPr>
        <p:pic>
          <p:nvPicPr>
            <p:cNvPr id="15" name="Object 14"/>
            <p:cNvPicPr>
              <a:picLocks noChangeAspect="1"/>
            </p:cNvPicPr>
            <p:nvPr/>
          </p:nvPicPr>
          <p:blipFill>
            <a:blip r:embed="rId4" cstate="print"/>
            <a:stretch>
              <a:fillRect/>
            </a:stretch>
          </p:blipFill>
          <p:spPr>
            <a:xfrm>
              <a:off x="0" y="0"/>
              <a:ext cx="8628571" cy="10285714"/>
            </a:xfrm>
            <a:prstGeom prst="rect">
              <a:avLst/>
            </a:prstGeom>
          </p:spPr>
        </p:pic>
      </p:grpSp>
      <p:grpSp>
        <p:nvGrpSpPr>
          <p:cNvPr id="1006" name="그룹 1006"/>
          <p:cNvGrpSpPr/>
          <p:nvPr/>
        </p:nvGrpSpPr>
        <p:grpSpPr>
          <a:xfrm>
            <a:off x="0" y="5523810"/>
            <a:ext cx="8628571" cy="4800000"/>
            <a:chOff x="0" y="5523810"/>
            <a:chExt cx="8628571" cy="4800000"/>
          </a:xfrm>
        </p:grpSpPr>
        <p:pic>
          <p:nvPicPr>
            <p:cNvPr id="18" name="Object 17"/>
            <p:cNvPicPr>
              <a:picLocks noChangeAspect="1"/>
            </p:cNvPicPr>
            <p:nvPr/>
          </p:nvPicPr>
          <p:blipFill>
            <a:blip r:embed="rId5" cstate="print"/>
            <a:stretch>
              <a:fillRect/>
            </a:stretch>
          </p:blipFill>
          <p:spPr>
            <a:xfrm>
              <a:off x="0" y="5523810"/>
              <a:ext cx="8628571" cy="4800000"/>
            </a:xfrm>
            <a:prstGeom prst="rect">
              <a:avLst/>
            </a:prstGeom>
          </p:spPr>
        </p:pic>
      </p:grpSp>
      <p:sp>
        <p:nvSpPr>
          <p:cNvPr id="20" name="Object 20"/>
          <p:cNvSpPr txBox="1"/>
          <p:nvPr/>
        </p:nvSpPr>
        <p:spPr>
          <a:xfrm>
            <a:off x="8766645" y="3817276"/>
            <a:ext cx="4620000" cy="618794"/>
          </a:xfrm>
          <a:prstGeom prst="rect">
            <a:avLst/>
          </a:prstGeom>
          <a:noFill/>
        </p:spPr>
        <p:txBody>
          <a:bodyPr wrap="square" rtlCol="0" anchor="t">
            <a:spAutoFit/>
          </a:bodyPr>
          <a:lstStyle/>
          <a:p>
            <a:pPr algn="ctr"/>
            <a:r>
              <a:rPr lang="en-US" sz="2300">
                <a:solidFill>
                  <a:srgbClr val="2F1102"/>
                </a:solidFill>
                <a:latin typeface="Pretendard SemiBold" pitchFamily="34" charset="0"/>
                <a:cs typeface="Pretendard SemiBold" pitchFamily="34" charset="0"/>
              </a:rPr>
              <a:t> 시장 분석 </a:t>
            </a:r>
            <a:endParaRPr lang="en-US"/>
          </a:p>
        </p:txBody>
      </p:sp>
      <p:sp>
        <p:nvSpPr>
          <p:cNvPr id="21" name="Object 21"/>
          <p:cNvSpPr txBox="1"/>
          <p:nvPr/>
        </p:nvSpPr>
        <p:spPr>
          <a:xfrm>
            <a:off x="8478589" y="4288103"/>
            <a:ext cx="5196112" cy="986166"/>
          </a:xfrm>
          <a:prstGeom prst="rect">
            <a:avLst/>
          </a:prstGeom>
          <a:noFill/>
        </p:spPr>
        <p:txBody>
          <a:bodyPr wrap="square" rtlCol="0" anchor="t">
            <a:spAutoFit/>
          </a:bodyPr>
          <a:lstStyle/>
          <a:p>
            <a:pPr algn="ctr"/>
            <a:r>
              <a:rPr lang="en-US" sz="1900">
                <a:solidFill>
                  <a:srgbClr val="2F1102"/>
                </a:solidFill>
                <a:latin typeface="Pretendard" pitchFamily="34" charset="0"/>
                <a:cs typeface="Pretendard" pitchFamily="34" charset="0"/>
              </a:rPr>
              <a:t>- Enter the keyword.</a:t>
            </a:r>
          </a:p>
          <a:p>
            <a:pPr algn="ctr"/>
            <a:r>
              <a:rPr lang="en-US" sz="1900">
                <a:solidFill>
                  <a:srgbClr val="2F1102"/>
                </a:solidFill>
                <a:latin typeface="Pretendard" pitchFamily="34" charset="0"/>
                <a:cs typeface="Pretendard" pitchFamily="34" charset="0"/>
              </a:rPr>
              <a:t>- Enter the keyword.</a:t>
            </a:r>
            <a:endParaRPr lang="en-US"/>
          </a:p>
        </p:txBody>
      </p:sp>
      <p:sp>
        <p:nvSpPr>
          <p:cNvPr id="22" name="Object 22"/>
          <p:cNvSpPr txBox="1"/>
          <p:nvPr/>
        </p:nvSpPr>
        <p:spPr>
          <a:xfrm>
            <a:off x="12599014" y="4288103"/>
            <a:ext cx="5196112" cy="986166"/>
          </a:xfrm>
          <a:prstGeom prst="rect">
            <a:avLst/>
          </a:prstGeom>
          <a:noFill/>
        </p:spPr>
        <p:txBody>
          <a:bodyPr wrap="square" rtlCol="0" anchor="t">
            <a:spAutoFit/>
          </a:bodyPr>
          <a:lstStyle/>
          <a:p>
            <a:pPr algn="ctr"/>
            <a:r>
              <a:rPr lang="en-US" sz="1900">
                <a:solidFill>
                  <a:srgbClr val="2F1102"/>
                </a:solidFill>
                <a:latin typeface="Pretendard" pitchFamily="34" charset="0"/>
                <a:cs typeface="Pretendard" pitchFamily="34" charset="0"/>
              </a:rPr>
              <a:t>- Enter the keyword.</a:t>
            </a:r>
          </a:p>
          <a:p>
            <a:pPr algn="ctr"/>
            <a:r>
              <a:rPr lang="en-US" sz="1900">
                <a:solidFill>
                  <a:srgbClr val="2F1102"/>
                </a:solidFill>
                <a:latin typeface="Pretendard" pitchFamily="34" charset="0"/>
                <a:cs typeface="Pretendard" pitchFamily="34" charset="0"/>
              </a:rPr>
              <a:t>- Enter the keyword.</a:t>
            </a:r>
            <a:endParaRPr lang="en-US"/>
          </a:p>
        </p:txBody>
      </p:sp>
      <p:sp>
        <p:nvSpPr>
          <p:cNvPr id="23" name="Object 23"/>
          <p:cNvSpPr txBox="1"/>
          <p:nvPr/>
        </p:nvSpPr>
        <p:spPr>
          <a:xfrm>
            <a:off x="12887070" y="3817276"/>
            <a:ext cx="4620000" cy="618794"/>
          </a:xfrm>
          <a:prstGeom prst="rect">
            <a:avLst/>
          </a:prstGeom>
          <a:noFill/>
        </p:spPr>
        <p:txBody>
          <a:bodyPr wrap="square" rtlCol="0" anchor="t">
            <a:spAutoFit/>
          </a:bodyPr>
          <a:lstStyle/>
          <a:p>
            <a:pPr algn="ctr"/>
            <a:r>
              <a:rPr lang="en-US" sz="2300">
                <a:solidFill>
                  <a:srgbClr val="2F1102"/>
                </a:solidFill>
                <a:latin typeface="Pretendard SemiBold" pitchFamily="34" charset="0"/>
                <a:cs typeface="Pretendard SemiBold" pitchFamily="34" charset="0"/>
              </a:rPr>
              <a:t>제품 개발 협업 </a:t>
            </a:r>
            <a:endParaRPr lang="en-US"/>
          </a:p>
        </p:txBody>
      </p:sp>
      <p:sp>
        <p:nvSpPr>
          <p:cNvPr id="24" name="Object 24"/>
          <p:cNvSpPr txBox="1"/>
          <p:nvPr/>
        </p:nvSpPr>
        <p:spPr>
          <a:xfrm>
            <a:off x="1042133" y="1147371"/>
            <a:ext cx="4645786" cy="533320"/>
          </a:xfrm>
          <a:prstGeom prst="rect">
            <a:avLst/>
          </a:prstGeom>
          <a:noFill/>
        </p:spPr>
        <p:txBody>
          <a:bodyPr wrap="square" rtlCol="0" anchor="t">
            <a:spAutoFit/>
          </a:bodyPr>
          <a:lstStyle/>
          <a:p>
            <a:r>
              <a:rPr lang="en-US" sz="2000">
                <a:solidFill>
                  <a:srgbClr val="FFFFFF"/>
                </a:solidFill>
                <a:latin typeface="Pretendard" pitchFamily="34" charset="0"/>
                <a:cs typeface="Pretendard" pitchFamily="34" charset="0"/>
              </a:rPr>
              <a:t>▪ 미리푸드 연구소</a:t>
            </a:r>
            <a:endParaRPr lang="en-US"/>
          </a:p>
        </p:txBody>
      </p:sp>
      <p:sp>
        <p:nvSpPr>
          <p:cNvPr id="25" name="Object 25"/>
          <p:cNvSpPr txBox="1"/>
          <p:nvPr/>
        </p:nvSpPr>
        <p:spPr>
          <a:xfrm>
            <a:off x="1036533" y="3393733"/>
            <a:ext cx="10851092" cy="576176"/>
          </a:xfrm>
          <a:prstGeom prst="rect">
            <a:avLst/>
          </a:prstGeom>
          <a:noFill/>
        </p:spPr>
        <p:txBody>
          <a:bodyPr wrap="square" rtlCol="0" anchor="t">
            <a:spAutoFit/>
          </a:bodyPr>
          <a:lstStyle/>
          <a:p>
            <a:pPr algn="just"/>
            <a:r>
              <a:rPr lang="en-US" sz="2200" kern="0" spc="-100">
                <a:solidFill>
                  <a:srgbClr val="FF9939"/>
                </a:solidFill>
                <a:latin typeface="Pretendard SemiBold" pitchFamily="34" charset="0"/>
                <a:cs typeface="Pretendard SemiBold" pitchFamily="34" charset="0"/>
              </a:rPr>
              <a:t>미리푸드 연구소는 특별한 맛의 제공을 위해 연구합니다.</a:t>
            </a:r>
            <a:endParaRPr lang="en-US"/>
          </a:p>
        </p:txBody>
      </p:sp>
      <p:sp>
        <p:nvSpPr>
          <p:cNvPr id="26" name="Object 26"/>
          <p:cNvSpPr txBox="1"/>
          <p:nvPr/>
        </p:nvSpPr>
        <p:spPr>
          <a:xfrm>
            <a:off x="1042133" y="4047638"/>
            <a:ext cx="10642692" cy="1071402"/>
          </a:xfrm>
          <a:prstGeom prst="rect">
            <a:avLst/>
          </a:prstGeom>
          <a:noFill/>
        </p:spPr>
        <p:txBody>
          <a:bodyPr wrap="square" rtlCol="0" anchor="t">
            <a:spAutoFit/>
          </a:bodyPr>
          <a:lstStyle/>
          <a:p>
            <a:r>
              <a:rPr lang="en-US" sz="2000" kern="0" spc="-100">
                <a:solidFill>
                  <a:srgbClr val="FFFFFF"/>
                </a:solidFill>
                <a:latin typeface="Pretendard" pitchFamily="34" charset="0"/>
                <a:cs typeface="Pretendard" pitchFamily="34" charset="0"/>
              </a:rPr>
              <a:t>관련된 내용을 기재해주세요. 폰트는 프리텐다드 Regular 크기는</a:t>
            </a:r>
          </a:p>
          <a:p>
            <a:r>
              <a:rPr lang="en-US" sz="2000" kern="0" spc="-100">
                <a:solidFill>
                  <a:srgbClr val="FFFFFF"/>
                </a:solidFill>
                <a:latin typeface="Pretendard" pitchFamily="34" charset="0"/>
                <a:cs typeface="Pretendard" pitchFamily="34" charset="0"/>
              </a:rPr>
              <a:t>20pt 입니다. 이 레이아웃을 다양하게 활용해주세요.</a:t>
            </a:r>
            <a:endParaRPr lang="en-US"/>
          </a:p>
        </p:txBody>
      </p:sp>
      <p:sp>
        <p:nvSpPr>
          <p:cNvPr id="27" name="Object 27"/>
          <p:cNvSpPr txBox="1"/>
          <p:nvPr/>
        </p:nvSpPr>
        <p:spPr>
          <a:xfrm>
            <a:off x="1042133" y="1801333"/>
            <a:ext cx="7040943" cy="1600003"/>
          </a:xfrm>
          <a:prstGeom prst="rect">
            <a:avLst/>
          </a:prstGeom>
          <a:noFill/>
        </p:spPr>
        <p:txBody>
          <a:bodyPr wrap="square" rtlCol="0" anchor="t">
            <a:spAutoFit/>
          </a:bodyPr>
          <a:lstStyle/>
          <a:p>
            <a:r>
              <a:rPr lang="en-US" sz="6000" kern="0" spc="-200">
                <a:solidFill>
                  <a:srgbClr val="FF9939"/>
                </a:solidFill>
                <a:latin typeface="KoPubWorldBatang_Pro Bold" pitchFamily="34" charset="0"/>
                <a:cs typeface="KoPubWorldBatang_Pro Bold" pitchFamily="34" charset="0"/>
              </a:rPr>
              <a:t>Food Lab</a:t>
            </a:r>
            <a:endParaRPr lang="en-US"/>
          </a:p>
        </p:txBody>
      </p:sp>
      <p:grpSp>
        <p:nvGrpSpPr>
          <p:cNvPr id="1007" name="그룹 1007"/>
          <p:cNvGrpSpPr/>
          <p:nvPr/>
        </p:nvGrpSpPr>
        <p:grpSpPr>
          <a:xfrm>
            <a:off x="9148057" y="1531490"/>
            <a:ext cx="3857175" cy="1986481"/>
            <a:chOff x="9148057" y="1531490"/>
            <a:chExt cx="3857175" cy="1986481"/>
          </a:xfrm>
        </p:grpSpPr>
        <p:pic>
          <p:nvPicPr>
            <p:cNvPr id="29" name="Object 28"/>
            <p:cNvPicPr>
              <a:picLocks noChangeAspect="1"/>
            </p:cNvPicPr>
            <p:nvPr/>
          </p:nvPicPr>
          <p:blipFill>
            <a:blip r:embed="rId6" cstate="print"/>
            <a:stretch>
              <a:fillRect/>
            </a:stretch>
          </p:blipFill>
          <p:spPr>
            <a:xfrm>
              <a:off x="9148057" y="1531490"/>
              <a:ext cx="3857175" cy="1986481"/>
            </a:xfrm>
            <a:prstGeom prst="rect">
              <a:avLst/>
            </a:prstGeom>
          </p:spPr>
        </p:pic>
      </p:grpSp>
      <p:grpSp>
        <p:nvGrpSpPr>
          <p:cNvPr id="1008" name="그룹 1008"/>
          <p:cNvGrpSpPr/>
          <p:nvPr/>
        </p:nvGrpSpPr>
        <p:grpSpPr>
          <a:xfrm>
            <a:off x="13268482" y="1531490"/>
            <a:ext cx="3857175" cy="1986481"/>
            <a:chOff x="13268482" y="1531490"/>
            <a:chExt cx="3857175" cy="1986481"/>
          </a:xfrm>
        </p:grpSpPr>
        <p:pic>
          <p:nvPicPr>
            <p:cNvPr id="32" name="Object 31"/>
            <p:cNvPicPr>
              <a:picLocks noChangeAspect="1"/>
            </p:cNvPicPr>
            <p:nvPr/>
          </p:nvPicPr>
          <p:blipFill>
            <a:blip r:embed="rId7" cstate="print"/>
            <a:stretch>
              <a:fillRect/>
            </a:stretch>
          </p:blipFill>
          <p:spPr>
            <a:xfrm>
              <a:off x="13268482" y="1531490"/>
              <a:ext cx="3857175" cy="1986481"/>
            </a:xfrm>
            <a:prstGeom prst="rect">
              <a:avLst/>
            </a:prstGeom>
          </p:spPr>
        </p:pic>
      </p:grpSp>
      <p:sp>
        <p:nvSpPr>
          <p:cNvPr id="34" name="Object 34"/>
          <p:cNvSpPr txBox="1"/>
          <p:nvPr/>
        </p:nvSpPr>
        <p:spPr>
          <a:xfrm>
            <a:off x="8766645" y="7790552"/>
            <a:ext cx="4620000" cy="673555"/>
          </a:xfrm>
          <a:prstGeom prst="rect">
            <a:avLst/>
          </a:prstGeom>
          <a:noFill/>
        </p:spPr>
        <p:txBody>
          <a:bodyPr wrap="square" rtlCol="0" anchor="t">
            <a:spAutoFit/>
          </a:bodyPr>
          <a:lstStyle/>
          <a:p>
            <a:pPr algn="ctr"/>
            <a:r>
              <a:rPr lang="en-US" sz="2300">
                <a:solidFill>
                  <a:srgbClr val="FF9939"/>
                </a:solidFill>
                <a:latin typeface="Pretendard SemiBold" pitchFamily="34" charset="0"/>
                <a:cs typeface="Pretendard SemiBold" pitchFamily="34" charset="0"/>
              </a:rPr>
              <a:t>제품 생산 및 관리 </a:t>
            </a:r>
            <a:endParaRPr lang="en-US"/>
          </a:p>
        </p:txBody>
      </p:sp>
      <p:sp>
        <p:nvSpPr>
          <p:cNvPr id="35" name="Object 35"/>
          <p:cNvSpPr txBox="1"/>
          <p:nvPr/>
        </p:nvSpPr>
        <p:spPr>
          <a:xfrm>
            <a:off x="8478589" y="8261376"/>
            <a:ext cx="5196112" cy="986166"/>
          </a:xfrm>
          <a:prstGeom prst="rect">
            <a:avLst/>
          </a:prstGeom>
          <a:noFill/>
        </p:spPr>
        <p:txBody>
          <a:bodyPr wrap="square" rtlCol="0" anchor="t">
            <a:spAutoFit/>
          </a:bodyPr>
          <a:lstStyle/>
          <a:p>
            <a:pPr algn="ctr"/>
            <a:r>
              <a:rPr lang="en-US" sz="1900">
                <a:solidFill>
                  <a:srgbClr val="FF9939"/>
                </a:solidFill>
                <a:latin typeface="Pretendard" pitchFamily="34" charset="0"/>
                <a:cs typeface="Pretendard" pitchFamily="34" charset="0"/>
              </a:rPr>
              <a:t>- Enter the keyword.</a:t>
            </a:r>
          </a:p>
          <a:p>
            <a:pPr algn="ctr"/>
            <a:r>
              <a:rPr lang="en-US" sz="1900">
                <a:solidFill>
                  <a:srgbClr val="FF9939"/>
                </a:solidFill>
                <a:latin typeface="Pretendard" pitchFamily="34" charset="0"/>
                <a:cs typeface="Pretendard" pitchFamily="34" charset="0"/>
              </a:rPr>
              <a:t>- Enter the keyword.</a:t>
            </a:r>
            <a:endParaRPr lang="en-US"/>
          </a:p>
        </p:txBody>
      </p:sp>
      <p:sp>
        <p:nvSpPr>
          <p:cNvPr id="36" name="Object 36"/>
          <p:cNvSpPr txBox="1"/>
          <p:nvPr/>
        </p:nvSpPr>
        <p:spPr>
          <a:xfrm>
            <a:off x="12599014" y="8261376"/>
            <a:ext cx="5196112" cy="986166"/>
          </a:xfrm>
          <a:prstGeom prst="rect">
            <a:avLst/>
          </a:prstGeom>
          <a:noFill/>
        </p:spPr>
        <p:txBody>
          <a:bodyPr wrap="square" rtlCol="0" anchor="t">
            <a:spAutoFit/>
          </a:bodyPr>
          <a:lstStyle/>
          <a:p>
            <a:pPr algn="ctr"/>
            <a:r>
              <a:rPr lang="en-US" sz="1900">
                <a:solidFill>
                  <a:srgbClr val="2F1102"/>
                </a:solidFill>
                <a:latin typeface="Pretendard" pitchFamily="34" charset="0"/>
                <a:cs typeface="Pretendard" pitchFamily="34" charset="0"/>
              </a:rPr>
              <a:t>- Enter the keyword.</a:t>
            </a:r>
          </a:p>
          <a:p>
            <a:pPr algn="ctr"/>
            <a:r>
              <a:rPr lang="en-US" sz="1900">
                <a:solidFill>
                  <a:srgbClr val="2F1102"/>
                </a:solidFill>
                <a:latin typeface="Pretendard" pitchFamily="34" charset="0"/>
                <a:cs typeface="Pretendard" pitchFamily="34" charset="0"/>
              </a:rPr>
              <a:t>- Enter the keyword.</a:t>
            </a:r>
            <a:endParaRPr lang="en-US"/>
          </a:p>
        </p:txBody>
      </p:sp>
      <p:sp>
        <p:nvSpPr>
          <p:cNvPr id="37" name="Object 37"/>
          <p:cNvSpPr txBox="1"/>
          <p:nvPr/>
        </p:nvSpPr>
        <p:spPr>
          <a:xfrm>
            <a:off x="12887070" y="7790552"/>
            <a:ext cx="4620000" cy="673555"/>
          </a:xfrm>
          <a:prstGeom prst="rect">
            <a:avLst/>
          </a:prstGeom>
          <a:noFill/>
        </p:spPr>
        <p:txBody>
          <a:bodyPr wrap="square" rtlCol="0" anchor="t">
            <a:spAutoFit/>
          </a:bodyPr>
          <a:lstStyle/>
          <a:p>
            <a:pPr algn="ctr"/>
            <a:r>
              <a:rPr lang="en-US" sz="2300">
                <a:solidFill>
                  <a:srgbClr val="2F1102"/>
                </a:solidFill>
                <a:latin typeface="Pretendard SemiBold" pitchFamily="34" charset="0"/>
                <a:cs typeface="Pretendard SemiBold" pitchFamily="34" charset="0"/>
              </a:rPr>
              <a:t>운영 결과 공유</a:t>
            </a:r>
            <a:endParaRPr lang="en-US"/>
          </a:p>
        </p:txBody>
      </p:sp>
      <p:grpSp>
        <p:nvGrpSpPr>
          <p:cNvPr id="1009" name="그룹 1009"/>
          <p:cNvGrpSpPr/>
          <p:nvPr/>
        </p:nvGrpSpPr>
        <p:grpSpPr>
          <a:xfrm>
            <a:off x="9148057" y="5504762"/>
            <a:ext cx="3857175" cy="1986481"/>
            <a:chOff x="9148057" y="5504762"/>
            <a:chExt cx="3857175" cy="1986481"/>
          </a:xfrm>
        </p:grpSpPr>
        <p:pic>
          <p:nvPicPr>
            <p:cNvPr id="39" name="Object 38"/>
            <p:cNvPicPr>
              <a:picLocks noChangeAspect="1"/>
            </p:cNvPicPr>
            <p:nvPr/>
          </p:nvPicPr>
          <p:blipFill>
            <a:blip r:embed="rId8" cstate="print"/>
            <a:stretch>
              <a:fillRect/>
            </a:stretch>
          </p:blipFill>
          <p:spPr>
            <a:xfrm>
              <a:off x="9148057" y="5504762"/>
              <a:ext cx="3857175" cy="1986481"/>
            </a:xfrm>
            <a:prstGeom prst="rect">
              <a:avLst/>
            </a:prstGeom>
          </p:spPr>
        </p:pic>
      </p:grpSp>
      <p:grpSp>
        <p:nvGrpSpPr>
          <p:cNvPr id="1010" name="그룹 1010"/>
          <p:cNvGrpSpPr/>
          <p:nvPr/>
        </p:nvGrpSpPr>
        <p:grpSpPr>
          <a:xfrm>
            <a:off x="13268482" y="5504762"/>
            <a:ext cx="3857175" cy="1986481"/>
            <a:chOff x="13268482" y="5504762"/>
            <a:chExt cx="3857175" cy="1986481"/>
          </a:xfrm>
        </p:grpSpPr>
        <p:pic>
          <p:nvPicPr>
            <p:cNvPr id="42" name="Object 41"/>
            <p:cNvPicPr>
              <a:picLocks noChangeAspect="1"/>
            </p:cNvPicPr>
            <p:nvPr/>
          </p:nvPicPr>
          <p:blipFill>
            <a:blip r:embed="rId9" cstate="print"/>
            <a:stretch>
              <a:fillRect/>
            </a:stretch>
          </p:blipFill>
          <p:spPr>
            <a:xfrm>
              <a:off x="13268482" y="5504762"/>
              <a:ext cx="3857175" cy="1986481"/>
            </a:xfrm>
            <a:prstGeom prst="rect">
              <a:avLst/>
            </a:prstGeom>
          </p:spPr>
        </p:pic>
      </p:grpSp>
      <p:grpSp>
        <p:nvGrpSpPr>
          <p:cNvPr id="1011" name="그룹 1011"/>
          <p:cNvGrpSpPr/>
          <p:nvPr/>
        </p:nvGrpSpPr>
        <p:grpSpPr>
          <a:xfrm>
            <a:off x="17728965" y="746399"/>
            <a:ext cx="266707" cy="8748477"/>
            <a:chOff x="17728965" y="746399"/>
            <a:chExt cx="266707" cy="8748477"/>
          </a:xfrm>
        </p:grpSpPr>
        <p:sp>
          <p:nvSpPr>
            <p:cNvPr id="45" name="Object 45"/>
            <p:cNvSpPr txBox="1"/>
            <p:nvPr/>
          </p:nvSpPr>
          <p:spPr>
            <a:xfrm rot="-16200000">
              <a:off x="15741759" y="2600275"/>
              <a:ext cx="4107743" cy="399990"/>
            </a:xfrm>
            <a:prstGeom prst="rect">
              <a:avLst/>
            </a:prstGeom>
            <a:noFill/>
          </p:spPr>
          <p:txBody>
            <a:bodyPr wrap="square" rtlCol="0" anchor="t">
              <a:spAutoFit/>
            </a:bodyPr>
            <a:lstStyle/>
            <a:p>
              <a:r>
                <a:rPr lang="en-US" sz="1500">
                  <a:solidFill>
                    <a:srgbClr val="2F1102"/>
                  </a:solidFill>
                  <a:latin typeface="KoPubWorldBatang_Pro Medium" pitchFamily="34" charset="0"/>
                  <a:cs typeface="KoPubWorldBatang_Pro Medium" pitchFamily="34" charset="0"/>
                </a:rPr>
                <a:t>B2B Business Proposal</a:t>
              </a:r>
              <a:endParaRPr lang="en-US"/>
            </a:p>
          </p:txBody>
        </p:sp>
        <p:sp>
          <p:nvSpPr>
            <p:cNvPr id="46" name="Object 46"/>
            <p:cNvSpPr txBox="1"/>
            <p:nvPr/>
          </p:nvSpPr>
          <p:spPr>
            <a:xfrm rot="-16200000">
              <a:off x="17277593" y="8776796"/>
              <a:ext cx="1036169" cy="399990"/>
            </a:xfrm>
            <a:prstGeom prst="rect">
              <a:avLst/>
            </a:prstGeom>
            <a:noFill/>
          </p:spPr>
          <p:txBody>
            <a:bodyPr wrap="square" rtlCol="0" anchor="t">
              <a:spAutoFit/>
            </a:bodyPr>
            <a:lstStyle/>
            <a:p>
              <a:pPr algn="r"/>
              <a:r>
                <a:rPr lang="en-US" sz="1500">
                  <a:solidFill>
                    <a:srgbClr val="2F1102"/>
                  </a:solidFill>
                  <a:latin typeface="KoPubWorldBatang_Pro Medium" pitchFamily="34" charset="0"/>
                  <a:cs typeface="KoPubWorldBatang_Pro Medium" pitchFamily="34" charset="0"/>
                </a:rPr>
                <a:t>04</a:t>
              </a:r>
              <a:endParaRPr lang="en-US"/>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801739" y="574527"/>
            <a:ext cx="10424770" cy="9159659"/>
            <a:chOff x="-801739" y="574527"/>
            <a:chExt cx="10424770" cy="9159659"/>
          </a:xfrm>
        </p:grpSpPr>
        <p:pic>
          <p:nvPicPr>
            <p:cNvPr id="3" name="Object 2"/>
            <p:cNvPicPr>
              <a:picLocks noChangeAspect="1"/>
            </p:cNvPicPr>
            <p:nvPr/>
          </p:nvPicPr>
          <p:blipFill>
            <a:blip r:embed="rId2" cstate="print"/>
            <a:stretch>
              <a:fillRect/>
            </a:stretch>
          </p:blipFill>
          <p:spPr>
            <a:xfrm rot="16200000">
              <a:off x="-801739" y="574527"/>
              <a:ext cx="10424770" cy="9159659"/>
            </a:xfrm>
            <a:prstGeom prst="rect">
              <a:avLst/>
            </a:prstGeom>
          </p:spPr>
        </p:pic>
      </p:grpSp>
      <p:grpSp>
        <p:nvGrpSpPr>
          <p:cNvPr id="1002" name="그룹 1002"/>
          <p:cNvGrpSpPr/>
          <p:nvPr/>
        </p:nvGrpSpPr>
        <p:grpSpPr>
          <a:xfrm>
            <a:off x="3041322" y="3423349"/>
            <a:ext cx="4152115" cy="6174148"/>
            <a:chOff x="3041322" y="3423349"/>
            <a:chExt cx="4152115" cy="6174148"/>
          </a:xfrm>
        </p:grpSpPr>
        <p:pic>
          <p:nvPicPr>
            <p:cNvPr id="6" name="Object 5"/>
            <p:cNvPicPr>
              <a:picLocks noChangeAspect="1"/>
            </p:cNvPicPr>
            <p:nvPr/>
          </p:nvPicPr>
          <p:blipFill>
            <a:blip r:embed="rId3" cstate="print"/>
            <a:stretch>
              <a:fillRect/>
            </a:stretch>
          </p:blipFill>
          <p:spPr>
            <a:xfrm>
              <a:off x="3041322" y="3423349"/>
              <a:ext cx="4152115" cy="6174148"/>
            </a:xfrm>
            <a:prstGeom prst="rect">
              <a:avLst/>
            </a:prstGeom>
          </p:spPr>
        </p:pic>
      </p:grpSp>
      <p:grpSp>
        <p:nvGrpSpPr>
          <p:cNvPr id="1003" name="그룹 1003"/>
          <p:cNvGrpSpPr/>
          <p:nvPr/>
        </p:nvGrpSpPr>
        <p:grpSpPr>
          <a:xfrm>
            <a:off x="3214421" y="3766360"/>
            <a:ext cx="3805918" cy="5171534"/>
            <a:chOff x="3214421" y="3766360"/>
            <a:chExt cx="3805918" cy="5171534"/>
          </a:xfrm>
        </p:grpSpPr>
        <p:pic>
          <p:nvPicPr>
            <p:cNvPr id="9" name="Object 8"/>
            <p:cNvPicPr>
              <a:picLocks noChangeAspect="1"/>
            </p:cNvPicPr>
            <p:nvPr/>
          </p:nvPicPr>
          <p:blipFill>
            <a:blip r:embed="rId4" cstate="print"/>
            <a:stretch>
              <a:fillRect/>
            </a:stretch>
          </p:blipFill>
          <p:spPr>
            <a:xfrm>
              <a:off x="3214421" y="3766360"/>
              <a:ext cx="3805918" cy="5171534"/>
            </a:xfrm>
            <a:prstGeom prst="rect">
              <a:avLst/>
            </a:prstGeom>
          </p:spPr>
        </p:pic>
      </p:grpSp>
      <p:grpSp>
        <p:nvGrpSpPr>
          <p:cNvPr id="1004" name="그룹 1004"/>
          <p:cNvGrpSpPr/>
          <p:nvPr/>
        </p:nvGrpSpPr>
        <p:grpSpPr>
          <a:xfrm>
            <a:off x="9899143" y="6776529"/>
            <a:ext cx="6560621" cy="2827772"/>
            <a:chOff x="9899143" y="6776529"/>
            <a:chExt cx="6560621" cy="2827772"/>
          </a:xfrm>
        </p:grpSpPr>
        <p:sp>
          <p:nvSpPr>
            <p:cNvPr id="12" name="Object 12"/>
            <p:cNvSpPr txBox="1"/>
            <p:nvPr/>
          </p:nvSpPr>
          <p:spPr>
            <a:xfrm>
              <a:off x="9899143" y="6776529"/>
              <a:ext cx="2698142" cy="618794"/>
            </a:xfrm>
            <a:prstGeom prst="rect">
              <a:avLst/>
            </a:prstGeom>
            <a:noFill/>
          </p:spPr>
          <p:txBody>
            <a:bodyPr wrap="square" rtlCol="0" anchor="t">
              <a:spAutoFit/>
            </a:bodyPr>
            <a:lstStyle/>
            <a:p>
              <a:pPr algn="just"/>
              <a:r>
                <a:rPr lang="en-US" sz="2300" kern="0" spc="-100">
                  <a:solidFill>
                    <a:srgbClr val="2F1102"/>
                  </a:solidFill>
                  <a:latin typeface="Pretendard" pitchFamily="34" charset="0"/>
                  <a:cs typeface="Pretendard" pitchFamily="34" charset="0"/>
                </a:rPr>
                <a:t>▪   성별 선호도</a:t>
              </a:r>
              <a:endParaRPr lang="en-US"/>
            </a:p>
          </p:txBody>
        </p:sp>
        <p:pic>
          <p:nvPicPr>
            <p:cNvPr id="13" name="Object 12"/>
            <p:cNvPicPr>
              <a:picLocks noChangeAspect="1"/>
            </p:cNvPicPr>
            <p:nvPr/>
          </p:nvPicPr>
          <p:blipFill>
            <a:blip r:embed="rId5" cstate="print"/>
            <a:stretch>
              <a:fillRect/>
            </a:stretch>
          </p:blipFill>
          <p:spPr>
            <a:xfrm>
              <a:off x="12092690" y="6880352"/>
              <a:ext cx="2400201" cy="2723949"/>
            </a:xfrm>
            <a:prstGeom prst="rect">
              <a:avLst/>
            </a:prstGeom>
          </p:spPr>
        </p:pic>
        <p:grpSp>
          <p:nvGrpSpPr>
            <p:cNvPr id="1005" name="그룹 1005"/>
            <p:cNvGrpSpPr/>
            <p:nvPr/>
          </p:nvGrpSpPr>
          <p:grpSpPr>
            <a:xfrm>
              <a:off x="15503359" y="7705505"/>
              <a:ext cx="956405" cy="1073643"/>
              <a:chOff x="15503359" y="7705505"/>
              <a:chExt cx="956405" cy="1073643"/>
            </a:xfrm>
          </p:grpSpPr>
          <p:pic>
            <p:nvPicPr>
              <p:cNvPr id="15" name="Object 14"/>
              <p:cNvPicPr>
                <a:picLocks noChangeAspect="1"/>
              </p:cNvPicPr>
              <p:nvPr/>
            </p:nvPicPr>
            <p:blipFill>
              <a:blip r:embed="rId6" cstate="print"/>
              <a:stretch>
                <a:fillRect/>
              </a:stretch>
            </p:blipFill>
            <p:spPr>
              <a:xfrm>
                <a:off x="15503359" y="7705505"/>
                <a:ext cx="956405" cy="1073643"/>
              </a:xfrm>
              <a:prstGeom prst="rect">
                <a:avLst/>
              </a:prstGeom>
            </p:spPr>
          </p:pic>
        </p:grpSp>
        <p:grpSp>
          <p:nvGrpSpPr>
            <p:cNvPr id="1006" name="그룹 1006"/>
            <p:cNvGrpSpPr/>
            <p:nvPr/>
          </p:nvGrpSpPr>
          <p:grpSpPr>
            <a:xfrm>
              <a:off x="10250240" y="7750873"/>
              <a:ext cx="831982" cy="982907"/>
              <a:chOff x="10250240" y="7750873"/>
              <a:chExt cx="831982" cy="982907"/>
            </a:xfrm>
          </p:grpSpPr>
          <p:pic>
            <p:nvPicPr>
              <p:cNvPr id="18" name="Object 17"/>
              <p:cNvPicPr>
                <a:picLocks noChangeAspect="1"/>
              </p:cNvPicPr>
              <p:nvPr/>
            </p:nvPicPr>
            <p:blipFill>
              <a:blip r:embed="rId7" cstate="print"/>
              <a:stretch>
                <a:fillRect/>
              </a:stretch>
            </p:blipFill>
            <p:spPr>
              <a:xfrm>
                <a:off x="10250240" y="7750873"/>
                <a:ext cx="831982" cy="982907"/>
              </a:xfrm>
              <a:prstGeom prst="rect">
                <a:avLst/>
              </a:prstGeom>
            </p:spPr>
          </p:pic>
        </p:grpSp>
        <p:sp>
          <p:nvSpPr>
            <p:cNvPr id="20" name="Object 20"/>
            <p:cNvSpPr txBox="1"/>
            <p:nvPr/>
          </p:nvSpPr>
          <p:spPr>
            <a:xfrm>
              <a:off x="11284095" y="7518396"/>
              <a:ext cx="2739026" cy="2108227"/>
            </a:xfrm>
            <a:prstGeom prst="rect">
              <a:avLst/>
            </a:prstGeom>
            <a:noFill/>
          </p:spPr>
          <p:txBody>
            <a:bodyPr wrap="square" rtlCol="0" anchor="t">
              <a:spAutoFit/>
            </a:bodyPr>
            <a:lstStyle/>
            <a:p>
              <a:pPr algn="just"/>
              <a:r>
                <a:rPr lang="en-US" sz="8000" kern="0" spc="-400">
                  <a:solidFill>
                    <a:srgbClr val="2F1102"/>
                  </a:solidFill>
                  <a:latin typeface="Pretendard ExtraBold" pitchFamily="34" charset="0"/>
                  <a:cs typeface="Pretendard ExtraBold" pitchFamily="34" charset="0"/>
                </a:rPr>
                <a:t>68</a:t>
              </a:r>
              <a:r>
                <a:rPr lang="en-US" sz="3500" kern="0" spc="-200">
                  <a:solidFill>
                    <a:srgbClr val="2F1102"/>
                  </a:solidFill>
                  <a:latin typeface="Pretendard ExtraBold" pitchFamily="34" charset="0"/>
                  <a:cs typeface="Pretendard ExtraBold" pitchFamily="34" charset="0"/>
                </a:rPr>
                <a:t>%</a:t>
              </a:r>
              <a:endParaRPr lang="en-US"/>
            </a:p>
          </p:txBody>
        </p:sp>
        <p:sp>
          <p:nvSpPr>
            <p:cNvPr id="21" name="Object 21"/>
            <p:cNvSpPr txBox="1"/>
            <p:nvPr/>
          </p:nvSpPr>
          <p:spPr>
            <a:xfrm>
              <a:off x="13851905" y="7535234"/>
              <a:ext cx="2739026" cy="2108227"/>
            </a:xfrm>
            <a:prstGeom prst="rect">
              <a:avLst/>
            </a:prstGeom>
            <a:noFill/>
          </p:spPr>
          <p:txBody>
            <a:bodyPr wrap="square" rtlCol="0" anchor="t">
              <a:spAutoFit/>
            </a:bodyPr>
            <a:lstStyle/>
            <a:p>
              <a:pPr algn="just"/>
              <a:r>
                <a:rPr lang="en-US" sz="8000" kern="0" spc="-400">
                  <a:solidFill>
                    <a:srgbClr val="FF9939"/>
                  </a:solidFill>
                  <a:latin typeface="Pretendard ExtraBold" pitchFamily="34" charset="0"/>
                  <a:cs typeface="Pretendard ExtraBold" pitchFamily="34" charset="0"/>
                </a:rPr>
                <a:t>32</a:t>
              </a:r>
              <a:r>
                <a:rPr lang="en-US" sz="3500" kern="0" spc="-200">
                  <a:solidFill>
                    <a:srgbClr val="FF9939"/>
                  </a:solidFill>
                  <a:latin typeface="Pretendard ExtraBold" pitchFamily="34" charset="0"/>
                  <a:cs typeface="Pretendard ExtraBold" pitchFamily="34" charset="0"/>
                </a:rPr>
                <a:t>%</a:t>
              </a:r>
              <a:endParaRPr lang="en-US"/>
            </a:p>
          </p:txBody>
        </p:sp>
      </p:grpSp>
      <p:grpSp>
        <p:nvGrpSpPr>
          <p:cNvPr id="1007" name="그룹 1007"/>
          <p:cNvGrpSpPr/>
          <p:nvPr/>
        </p:nvGrpSpPr>
        <p:grpSpPr>
          <a:xfrm>
            <a:off x="9918190" y="3432848"/>
            <a:ext cx="6041791" cy="2804237"/>
            <a:chOff x="9918190" y="3432848"/>
            <a:chExt cx="6041791" cy="2804237"/>
          </a:xfrm>
        </p:grpSpPr>
        <p:sp>
          <p:nvSpPr>
            <p:cNvPr id="24" name="Object 24"/>
            <p:cNvSpPr txBox="1"/>
            <p:nvPr/>
          </p:nvSpPr>
          <p:spPr>
            <a:xfrm>
              <a:off x="9918190" y="3432848"/>
              <a:ext cx="6540943" cy="618794"/>
            </a:xfrm>
            <a:prstGeom prst="rect">
              <a:avLst/>
            </a:prstGeom>
            <a:noFill/>
          </p:spPr>
          <p:txBody>
            <a:bodyPr wrap="square" rtlCol="0" anchor="t">
              <a:spAutoFit/>
            </a:bodyPr>
            <a:lstStyle/>
            <a:p>
              <a:pPr algn="just"/>
              <a:r>
                <a:rPr lang="en-US" sz="2300" kern="0" spc="-100">
                  <a:solidFill>
                    <a:srgbClr val="2F1102"/>
                  </a:solidFill>
                  <a:latin typeface="Pretendard" pitchFamily="34" charset="0"/>
                  <a:cs typeface="Pretendard" pitchFamily="34" charset="0"/>
                </a:rPr>
                <a:t>▪   연령대별 선호도</a:t>
              </a:r>
              <a:endParaRPr lang="en-US"/>
            </a:p>
          </p:txBody>
        </p:sp>
        <p:grpSp>
          <p:nvGrpSpPr>
            <p:cNvPr id="1008" name="그룹 1008"/>
            <p:cNvGrpSpPr/>
            <p:nvPr/>
          </p:nvGrpSpPr>
          <p:grpSpPr>
            <a:xfrm>
              <a:off x="11184774" y="4198653"/>
              <a:ext cx="3502284" cy="364758"/>
              <a:chOff x="11184774" y="4198653"/>
              <a:chExt cx="3502284" cy="364758"/>
            </a:xfrm>
          </p:grpSpPr>
          <p:pic>
            <p:nvPicPr>
              <p:cNvPr id="26" name="Object 25"/>
              <p:cNvPicPr>
                <a:picLocks noChangeAspect="1"/>
              </p:cNvPicPr>
              <p:nvPr/>
            </p:nvPicPr>
            <p:blipFill>
              <a:blip r:embed="rId8" cstate="print"/>
              <a:stretch>
                <a:fillRect/>
              </a:stretch>
            </p:blipFill>
            <p:spPr>
              <a:xfrm>
                <a:off x="11184774" y="4198653"/>
                <a:ext cx="3502284" cy="364758"/>
              </a:xfrm>
              <a:prstGeom prst="rect">
                <a:avLst/>
              </a:prstGeom>
            </p:spPr>
          </p:pic>
        </p:grpSp>
        <p:sp>
          <p:nvSpPr>
            <p:cNvPr id="28" name="Object 28"/>
            <p:cNvSpPr txBox="1"/>
            <p:nvPr/>
          </p:nvSpPr>
          <p:spPr>
            <a:xfrm>
              <a:off x="10431192" y="4176647"/>
              <a:ext cx="1705116" cy="3052305"/>
            </a:xfrm>
            <a:prstGeom prst="rect">
              <a:avLst/>
            </a:prstGeom>
            <a:noFill/>
          </p:spPr>
          <p:txBody>
            <a:bodyPr wrap="square" rtlCol="0" anchor="t">
              <a:spAutoFit/>
            </a:bodyPr>
            <a:lstStyle/>
            <a:p>
              <a:pPr algn="just"/>
              <a:r>
                <a:rPr lang="en-US" sz="2000" kern="0" spc="-100">
                  <a:solidFill>
                    <a:srgbClr val="2F1102"/>
                  </a:solidFill>
                  <a:latin typeface="Pretendard" pitchFamily="34" charset="0"/>
                  <a:cs typeface="Pretendard" pitchFamily="34" charset="0"/>
                </a:rPr>
                <a:t>20대</a:t>
              </a:r>
            </a:p>
            <a:p>
              <a:pPr algn="just"/>
              <a:r>
                <a:rPr lang="en-US" sz="2000" kern="0" spc="-100">
                  <a:solidFill>
                    <a:srgbClr val="2F1102"/>
                  </a:solidFill>
                  <a:latin typeface="Pretendard" pitchFamily="34" charset="0"/>
                  <a:cs typeface="Pretendard" pitchFamily="34" charset="0"/>
                </a:rPr>
                <a:t>30대</a:t>
              </a:r>
            </a:p>
            <a:p>
              <a:pPr algn="just"/>
              <a:r>
                <a:rPr lang="en-US" sz="2000" kern="0" spc="-100">
                  <a:solidFill>
                    <a:srgbClr val="2F1102"/>
                  </a:solidFill>
                  <a:latin typeface="Pretendard" pitchFamily="34" charset="0"/>
                  <a:cs typeface="Pretendard" pitchFamily="34" charset="0"/>
                </a:rPr>
                <a:t>40대</a:t>
              </a:r>
            </a:p>
            <a:p>
              <a:pPr algn="just"/>
              <a:r>
                <a:rPr lang="en-US" sz="2000" kern="0" spc="-100">
                  <a:solidFill>
                    <a:srgbClr val="2F1102"/>
                  </a:solidFill>
                  <a:latin typeface="Pretendard" pitchFamily="34" charset="0"/>
                  <a:cs typeface="Pretendard" pitchFamily="34" charset="0"/>
                </a:rPr>
                <a:t>50대~</a:t>
              </a:r>
              <a:endParaRPr lang="en-US"/>
            </a:p>
          </p:txBody>
        </p:sp>
        <p:grpSp>
          <p:nvGrpSpPr>
            <p:cNvPr id="1009" name="그룹 1009"/>
            <p:cNvGrpSpPr/>
            <p:nvPr/>
          </p:nvGrpSpPr>
          <p:grpSpPr>
            <a:xfrm>
              <a:off x="11184774" y="4748115"/>
              <a:ext cx="2755709" cy="364758"/>
              <a:chOff x="11184774" y="4748115"/>
              <a:chExt cx="2755709" cy="364758"/>
            </a:xfrm>
          </p:grpSpPr>
          <p:pic>
            <p:nvPicPr>
              <p:cNvPr id="30" name="Object 29"/>
              <p:cNvPicPr>
                <a:picLocks noChangeAspect="1"/>
              </p:cNvPicPr>
              <p:nvPr/>
            </p:nvPicPr>
            <p:blipFill>
              <a:blip r:embed="rId9" cstate="print"/>
              <a:stretch>
                <a:fillRect/>
              </a:stretch>
            </p:blipFill>
            <p:spPr>
              <a:xfrm>
                <a:off x="11184774" y="4748115"/>
                <a:ext cx="2755709" cy="364758"/>
              </a:xfrm>
              <a:prstGeom prst="rect">
                <a:avLst/>
              </a:prstGeom>
            </p:spPr>
          </p:pic>
        </p:grpSp>
        <p:grpSp>
          <p:nvGrpSpPr>
            <p:cNvPr id="1010" name="그룹 1010"/>
            <p:cNvGrpSpPr/>
            <p:nvPr/>
          </p:nvGrpSpPr>
          <p:grpSpPr>
            <a:xfrm>
              <a:off x="11184774" y="5297577"/>
              <a:ext cx="1119761" cy="364758"/>
              <a:chOff x="11184774" y="5297577"/>
              <a:chExt cx="1119761" cy="364758"/>
            </a:xfrm>
          </p:grpSpPr>
          <p:pic>
            <p:nvPicPr>
              <p:cNvPr id="33" name="Object 32"/>
              <p:cNvPicPr>
                <a:picLocks noChangeAspect="1"/>
              </p:cNvPicPr>
              <p:nvPr/>
            </p:nvPicPr>
            <p:blipFill>
              <a:blip r:embed="rId10" cstate="print"/>
              <a:stretch>
                <a:fillRect/>
              </a:stretch>
            </p:blipFill>
            <p:spPr>
              <a:xfrm>
                <a:off x="11184774" y="5297577"/>
                <a:ext cx="1119761" cy="364758"/>
              </a:xfrm>
              <a:prstGeom prst="rect">
                <a:avLst/>
              </a:prstGeom>
            </p:spPr>
          </p:pic>
        </p:grpSp>
        <p:grpSp>
          <p:nvGrpSpPr>
            <p:cNvPr id="1011" name="그룹 1011"/>
            <p:cNvGrpSpPr/>
            <p:nvPr/>
          </p:nvGrpSpPr>
          <p:grpSpPr>
            <a:xfrm>
              <a:off x="11184774" y="5847039"/>
              <a:ext cx="1377855" cy="364758"/>
              <a:chOff x="11184774" y="5847039"/>
              <a:chExt cx="1377855" cy="364758"/>
            </a:xfrm>
          </p:grpSpPr>
          <p:pic>
            <p:nvPicPr>
              <p:cNvPr id="36" name="Object 35"/>
              <p:cNvPicPr>
                <a:picLocks noChangeAspect="1"/>
              </p:cNvPicPr>
              <p:nvPr/>
            </p:nvPicPr>
            <p:blipFill>
              <a:blip r:embed="rId11" cstate="print"/>
              <a:stretch>
                <a:fillRect/>
              </a:stretch>
            </p:blipFill>
            <p:spPr>
              <a:xfrm>
                <a:off x="11184774" y="5847039"/>
                <a:ext cx="1377855" cy="364758"/>
              </a:xfrm>
              <a:prstGeom prst="rect">
                <a:avLst/>
              </a:prstGeom>
            </p:spPr>
          </p:pic>
        </p:grpSp>
        <p:sp>
          <p:nvSpPr>
            <p:cNvPr id="38" name="Object 38"/>
            <p:cNvSpPr txBox="1"/>
            <p:nvPr/>
          </p:nvSpPr>
          <p:spPr>
            <a:xfrm>
              <a:off x="14913403" y="4035875"/>
              <a:ext cx="1569868" cy="923822"/>
            </a:xfrm>
            <a:prstGeom prst="rect">
              <a:avLst/>
            </a:prstGeom>
            <a:noFill/>
          </p:spPr>
          <p:txBody>
            <a:bodyPr wrap="square" rtlCol="0" anchor="t">
              <a:spAutoFit/>
            </a:bodyPr>
            <a:lstStyle/>
            <a:p>
              <a:pPr algn="just"/>
              <a:r>
                <a:rPr lang="en-US" sz="3500" kern="0" spc="-200">
                  <a:solidFill>
                    <a:srgbClr val="2F1102"/>
                  </a:solidFill>
                  <a:latin typeface="Pretendard SemiBold" pitchFamily="34" charset="0"/>
                  <a:cs typeface="Pretendard SemiBold" pitchFamily="34" charset="0"/>
                </a:rPr>
                <a:t>56</a:t>
              </a:r>
              <a:r>
                <a:rPr lang="en-US" sz="2500" kern="0" spc="-100">
                  <a:solidFill>
                    <a:srgbClr val="2F1102"/>
                  </a:solidFill>
                  <a:latin typeface="Pretendard SemiBold" pitchFamily="34" charset="0"/>
                  <a:cs typeface="Pretendard SemiBold" pitchFamily="34" charset="0"/>
                </a:rPr>
                <a:t>%</a:t>
              </a:r>
              <a:endParaRPr lang="en-US"/>
            </a:p>
          </p:txBody>
        </p:sp>
        <p:sp>
          <p:nvSpPr>
            <p:cNvPr id="39" name="Object 39"/>
            <p:cNvSpPr txBox="1"/>
            <p:nvPr/>
          </p:nvSpPr>
          <p:spPr>
            <a:xfrm>
              <a:off x="14146363" y="4660408"/>
              <a:ext cx="1154357" cy="679306"/>
            </a:xfrm>
            <a:prstGeom prst="rect">
              <a:avLst/>
            </a:prstGeom>
            <a:noFill/>
          </p:spPr>
          <p:txBody>
            <a:bodyPr wrap="square" rtlCol="0" anchor="t">
              <a:spAutoFit/>
            </a:bodyPr>
            <a:lstStyle/>
            <a:p>
              <a:pPr algn="just"/>
              <a:r>
                <a:rPr lang="en-US" sz="2600" kern="0" spc="-100">
                  <a:solidFill>
                    <a:srgbClr val="FF9939"/>
                  </a:solidFill>
                  <a:latin typeface="Pretendard SemiBold" pitchFamily="34" charset="0"/>
                  <a:cs typeface="Pretendard SemiBold" pitchFamily="34" charset="0"/>
                </a:rPr>
                <a:t>48</a:t>
              </a:r>
              <a:r>
                <a:rPr lang="en-US" sz="1800" kern="0" spc="-100">
                  <a:solidFill>
                    <a:srgbClr val="FF9939"/>
                  </a:solidFill>
                  <a:latin typeface="Pretendard SemiBold" pitchFamily="34" charset="0"/>
                  <a:cs typeface="Pretendard SemiBold" pitchFamily="34" charset="0"/>
                </a:rPr>
                <a:t>%</a:t>
              </a:r>
              <a:endParaRPr lang="en-US"/>
            </a:p>
          </p:txBody>
        </p:sp>
        <p:sp>
          <p:nvSpPr>
            <p:cNvPr id="40" name="Object 40"/>
            <p:cNvSpPr txBox="1"/>
            <p:nvPr/>
          </p:nvSpPr>
          <p:spPr>
            <a:xfrm>
              <a:off x="12557773" y="5240332"/>
              <a:ext cx="1154357" cy="680157"/>
            </a:xfrm>
            <a:prstGeom prst="rect">
              <a:avLst/>
            </a:prstGeom>
            <a:noFill/>
          </p:spPr>
          <p:txBody>
            <a:bodyPr wrap="square" rtlCol="0" anchor="t">
              <a:spAutoFit/>
            </a:bodyPr>
            <a:lstStyle/>
            <a:p>
              <a:pPr algn="just"/>
              <a:r>
                <a:rPr lang="en-US" sz="2600" kern="0" spc="-100">
                  <a:solidFill>
                    <a:srgbClr val="FF9939"/>
                  </a:solidFill>
                  <a:latin typeface="Pretendard SemiBold" pitchFamily="34" charset="0"/>
                  <a:cs typeface="Pretendard SemiBold" pitchFamily="34" charset="0"/>
                </a:rPr>
                <a:t>23</a:t>
              </a:r>
              <a:r>
                <a:rPr lang="en-US" sz="1800" kern="0" spc="-100">
                  <a:solidFill>
                    <a:srgbClr val="FF9939"/>
                  </a:solidFill>
                  <a:latin typeface="Pretendard SemiBold" pitchFamily="34" charset="0"/>
                  <a:cs typeface="Pretendard SemiBold" pitchFamily="34" charset="0"/>
                </a:rPr>
                <a:t>%</a:t>
              </a:r>
              <a:endParaRPr lang="en-US"/>
            </a:p>
          </p:txBody>
        </p:sp>
        <p:sp>
          <p:nvSpPr>
            <p:cNvPr id="41" name="Object 41"/>
            <p:cNvSpPr txBox="1"/>
            <p:nvPr/>
          </p:nvSpPr>
          <p:spPr>
            <a:xfrm>
              <a:off x="12744325" y="5783647"/>
              <a:ext cx="1154357" cy="680157"/>
            </a:xfrm>
            <a:prstGeom prst="rect">
              <a:avLst/>
            </a:prstGeom>
            <a:noFill/>
          </p:spPr>
          <p:txBody>
            <a:bodyPr wrap="square" rtlCol="0" anchor="t">
              <a:spAutoFit/>
            </a:bodyPr>
            <a:lstStyle/>
            <a:p>
              <a:pPr algn="just"/>
              <a:r>
                <a:rPr lang="en-US" sz="2600" kern="0" spc="-100">
                  <a:solidFill>
                    <a:srgbClr val="FF9939"/>
                  </a:solidFill>
                  <a:latin typeface="Pretendard SemiBold" pitchFamily="34" charset="0"/>
                  <a:cs typeface="Pretendard SemiBold" pitchFamily="34" charset="0"/>
                </a:rPr>
                <a:t>29</a:t>
              </a:r>
              <a:r>
                <a:rPr lang="en-US" sz="1800" kern="0" spc="-100">
                  <a:solidFill>
                    <a:srgbClr val="FF9939"/>
                  </a:solidFill>
                  <a:latin typeface="Pretendard SemiBold" pitchFamily="34" charset="0"/>
                  <a:cs typeface="Pretendard SemiBold" pitchFamily="34" charset="0"/>
                </a:rPr>
                <a:t>%</a:t>
              </a:r>
              <a:endParaRPr lang="en-US"/>
            </a:p>
          </p:txBody>
        </p:sp>
      </p:grpSp>
      <p:sp>
        <p:nvSpPr>
          <p:cNvPr id="43" name="Object 43"/>
          <p:cNvSpPr txBox="1"/>
          <p:nvPr/>
        </p:nvSpPr>
        <p:spPr>
          <a:xfrm>
            <a:off x="9937238" y="1788848"/>
            <a:ext cx="11281205" cy="1071402"/>
          </a:xfrm>
          <a:prstGeom prst="rect">
            <a:avLst/>
          </a:prstGeom>
          <a:noFill/>
        </p:spPr>
        <p:txBody>
          <a:bodyPr wrap="square" rtlCol="0" anchor="t">
            <a:spAutoFit/>
          </a:bodyPr>
          <a:lstStyle/>
          <a:p>
            <a:r>
              <a:rPr lang="en-US" sz="2000" kern="0" spc="-100">
                <a:solidFill>
                  <a:srgbClr val="2F1102"/>
                </a:solidFill>
                <a:latin typeface="Pretendard" pitchFamily="34" charset="0"/>
                <a:cs typeface="Pretendard" pitchFamily="34" charset="0"/>
              </a:rPr>
              <a:t>제품에 관련된 내용을 기재해주세요. 폰트는 프리텐다드 Regular 크기는</a:t>
            </a:r>
          </a:p>
          <a:p>
            <a:r>
              <a:rPr lang="en-US" sz="2000" kern="0" spc="-100">
                <a:solidFill>
                  <a:srgbClr val="2F1102"/>
                </a:solidFill>
                <a:latin typeface="Pretendard" pitchFamily="34" charset="0"/>
                <a:cs typeface="Pretendard" pitchFamily="34" charset="0"/>
              </a:rPr>
              <a:t>20pt 입니다.   이 레이아웃을 다양하게 활용해주세요. </a:t>
            </a:r>
            <a:endParaRPr lang="en-US"/>
          </a:p>
        </p:txBody>
      </p:sp>
      <p:sp>
        <p:nvSpPr>
          <p:cNvPr id="44" name="Object 44"/>
          <p:cNvSpPr txBox="1"/>
          <p:nvPr/>
        </p:nvSpPr>
        <p:spPr>
          <a:xfrm>
            <a:off x="1042133" y="1099752"/>
            <a:ext cx="4645786" cy="533320"/>
          </a:xfrm>
          <a:prstGeom prst="rect">
            <a:avLst/>
          </a:prstGeom>
          <a:noFill/>
        </p:spPr>
        <p:txBody>
          <a:bodyPr wrap="square" rtlCol="0" anchor="t">
            <a:spAutoFit/>
          </a:bodyPr>
          <a:lstStyle/>
          <a:p>
            <a:r>
              <a:rPr lang="en-US" sz="2000">
                <a:solidFill>
                  <a:srgbClr val="FFFFFF"/>
                </a:solidFill>
                <a:latin typeface="Pretendard" pitchFamily="34" charset="0"/>
                <a:cs typeface="Pretendard" pitchFamily="34" charset="0"/>
              </a:rPr>
              <a:t>▪  푸드트렌드 - 로제소스</a:t>
            </a:r>
            <a:endParaRPr lang="en-US"/>
          </a:p>
        </p:txBody>
      </p:sp>
      <p:grpSp>
        <p:nvGrpSpPr>
          <p:cNvPr id="1012" name="그룹 1012"/>
          <p:cNvGrpSpPr/>
          <p:nvPr/>
        </p:nvGrpSpPr>
        <p:grpSpPr>
          <a:xfrm>
            <a:off x="6413289" y="3795177"/>
            <a:ext cx="3130427" cy="1595449"/>
            <a:chOff x="6413289" y="3795177"/>
            <a:chExt cx="3130427" cy="1595449"/>
          </a:xfrm>
        </p:grpSpPr>
        <p:grpSp>
          <p:nvGrpSpPr>
            <p:cNvPr id="1013" name="그룹 1013"/>
            <p:cNvGrpSpPr/>
            <p:nvPr/>
          </p:nvGrpSpPr>
          <p:grpSpPr>
            <a:xfrm>
              <a:off x="6413289" y="3795177"/>
              <a:ext cx="3130427" cy="1595449"/>
              <a:chOff x="6413289" y="3795177"/>
              <a:chExt cx="3130427" cy="1595449"/>
            </a:xfrm>
          </p:grpSpPr>
          <p:pic>
            <p:nvPicPr>
              <p:cNvPr id="47" name="Object 46"/>
              <p:cNvPicPr>
                <a:picLocks noChangeAspect="1"/>
              </p:cNvPicPr>
              <p:nvPr/>
            </p:nvPicPr>
            <p:blipFill>
              <a:blip r:embed="rId12" cstate="print"/>
              <a:stretch>
                <a:fillRect/>
              </a:stretch>
            </p:blipFill>
            <p:spPr>
              <a:xfrm>
                <a:off x="4891467" y="3040842"/>
                <a:ext cx="6260854" cy="3190899"/>
              </a:xfrm>
              <a:prstGeom prst="rect">
                <a:avLst/>
              </a:prstGeom>
            </p:spPr>
          </p:pic>
          <p:pic>
            <p:nvPicPr>
              <p:cNvPr id="48" name="Object 47"/>
              <p:cNvPicPr>
                <a:picLocks noChangeAspect="1"/>
              </p:cNvPicPr>
              <p:nvPr/>
            </p:nvPicPr>
            <p:blipFill>
              <a:blip r:embed="rId13" cstate="print"/>
              <a:stretch>
                <a:fillRect/>
              </a:stretch>
            </p:blipFill>
            <p:spPr>
              <a:xfrm>
                <a:off x="6413289" y="3795177"/>
                <a:ext cx="3130427" cy="1595449"/>
              </a:xfrm>
              <a:prstGeom prst="rect">
                <a:avLst/>
              </a:prstGeom>
            </p:spPr>
          </p:pic>
        </p:grpSp>
        <p:grpSp>
          <p:nvGrpSpPr>
            <p:cNvPr id="1014" name="그룹 1014"/>
            <p:cNvGrpSpPr/>
            <p:nvPr/>
          </p:nvGrpSpPr>
          <p:grpSpPr>
            <a:xfrm>
              <a:off x="6539971" y="3907859"/>
              <a:ext cx="2877065" cy="909520"/>
              <a:chOff x="6539971" y="3907859"/>
              <a:chExt cx="2877065" cy="909520"/>
            </a:xfrm>
          </p:grpSpPr>
          <p:pic>
            <p:nvPicPr>
              <p:cNvPr id="51" name="Object 50"/>
              <p:cNvPicPr>
                <a:picLocks noChangeAspect="1"/>
              </p:cNvPicPr>
              <p:nvPr/>
            </p:nvPicPr>
            <p:blipFill>
              <a:blip r:embed="rId14" cstate="print"/>
              <a:stretch>
                <a:fillRect/>
              </a:stretch>
            </p:blipFill>
            <p:spPr>
              <a:xfrm>
                <a:off x="6539971" y="3907859"/>
                <a:ext cx="2877065" cy="909520"/>
              </a:xfrm>
              <a:prstGeom prst="rect">
                <a:avLst/>
              </a:prstGeom>
            </p:spPr>
          </p:pic>
        </p:grpSp>
        <p:sp>
          <p:nvSpPr>
            <p:cNvPr id="53" name="Object 53"/>
            <p:cNvSpPr txBox="1"/>
            <p:nvPr/>
          </p:nvSpPr>
          <p:spPr>
            <a:xfrm>
              <a:off x="5945301" y="4204451"/>
              <a:ext cx="4066404" cy="528558"/>
            </a:xfrm>
            <a:prstGeom prst="rect">
              <a:avLst/>
            </a:prstGeom>
            <a:noFill/>
          </p:spPr>
          <p:txBody>
            <a:bodyPr wrap="square" rtlCol="0" anchor="t">
              <a:spAutoFit/>
            </a:bodyPr>
            <a:lstStyle/>
            <a:p>
              <a:pPr algn="ctr"/>
              <a:r>
                <a:rPr lang="en-US" sz="2000" kern="0" spc="-100">
                  <a:solidFill>
                    <a:srgbClr val="2F1102"/>
                  </a:solidFill>
                  <a:latin typeface="Pretendard SemiBold" pitchFamily="34" charset="0"/>
                  <a:cs typeface="Pretendard SemiBold" pitchFamily="34" charset="0"/>
                </a:rPr>
                <a:t>글로벌 소스 시장 k-로제</a:t>
              </a:r>
              <a:endParaRPr lang="en-US"/>
            </a:p>
          </p:txBody>
        </p:sp>
        <p:sp>
          <p:nvSpPr>
            <p:cNvPr id="54" name="Object 54"/>
            <p:cNvSpPr txBox="1"/>
            <p:nvPr/>
          </p:nvSpPr>
          <p:spPr>
            <a:xfrm>
              <a:off x="6008157" y="4855874"/>
              <a:ext cx="3940691" cy="426656"/>
            </a:xfrm>
            <a:prstGeom prst="rect">
              <a:avLst/>
            </a:prstGeom>
            <a:noFill/>
          </p:spPr>
          <p:txBody>
            <a:bodyPr wrap="square" rtlCol="0" anchor="t">
              <a:spAutoFit/>
            </a:bodyPr>
            <a:lstStyle/>
            <a:p>
              <a:pPr algn="ctr"/>
              <a:r>
                <a:rPr lang="en-US" sz="1600">
                  <a:solidFill>
                    <a:srgbClr val="2F1102"/>
                  </a:solidFill>
                  <a:latin typeface="Pretendard" pitchFamily="34" charset="0"/>
                  <a:cs typeface="Pretendard" pitchFamily="34" charset="0"/>
                </a:rPr>
                <a:t>- 20XX.00.00 미리신문</a:t>
              </a:r>
              <a:endParaRPr lang="en-US"/>
            </a:p>
          </p:txBody>
        </p:sp>
      </p:grpSp>
      <p:grpSp>
        <p:nvGrpSpPr>
          <p:cNvPr id="1015" name="그룹 1015"/>
          <p:cNvGrpSpPr/>
          <p:nvPr/>
        </p:nvGrpSpPr>
        <p:grpSpPr>
          <a:xfrm>
            <a:off x="6241431" y="7605171"/>
            <a:ext cx="3130427" cy="1595449"/>
            <a:chOff x="6241431" y="7605171"/>
            <a:chExt cx="3130427" cy="1595449"/>
          </a:xfrm>
        </p:grpSpPr>
        <p:grpSp>
          <p:nvGrpSpPr>
            <p:cNvPr id="1016" name="그룹 1016"/>
            <p:cNvGrpSpPr/>
            <p:nvPr/>
          </p:nvGrpSpPr>
          <p:grpSpPr>
            <a:xfrm>
              <a:off x="6241431" y="7605171"/>
              <a:ext cx="3130427" cy="1595449"/>
              <a:chOff x="6241431" y="7605171"/>
              <a:chExt cx="3130427" cy="1595449"/>
            </a:xfrm>
          </p:grpSpPr>
          <p:pic>
            <p:nvPicPr>
              <p:cNvPr id="58" name="Object 57"/>
              <p:cNvPicPr>
                <a:picLocks noChangeAspect="1"/>
              </p:cNvPicPr>
              <p:nvPr/>
            </p:nvPicPr>
            <p:blipFill>
              <a:blip r:embed="rId15" cstate="print"/>
              <a:stretch>
                <a:fillRect/>
              </a:stretch>
            </p:blipFill>
            <p:spPr>
              <a:xfrm>
                <a:off x="4719608" y="6850837"/>
                <a:ext cx="6260854" cy="3190899"/>
              </a:xfrm>
              <a:prstGeom prst="rect">
                <a:avLst/>
              </a:prstGeom>
            </p:spPr>
          </p:pic>
          <p:pic>
            <p:nvPicPr>
              <p:cNvPr id="59" name="Object 58"/>
              <p:cNvPicPr>
                <a:picLocks noChangeAspect="1"/>
              </p:cNvPicPr>
              <p:nvPr/>
            </p:nvPicPr>
            <p:blipFill>
              <a:blip r:embed="rId16" cstate="print"/>
              <a:stretch>
                <a:fillRect/>
              </a:stretch>
            </p:blipFill>
            <p:spPr>
              <a:xfrm>
                <a:off x="6241431" y="7605171"/>
                <a:ext cx="3130427" cy="1595449"/>
              </a:xfrm>
              <a:prstGeom prst="rect">
                <a:avLst/>
              </a:prstGeom>
            </p:spPr>
          </p:pic>
        </p:grpSp>
        <p:grpSp>
          <p:nvGrpSpPr>
            <p:cNvPr id="1017" name="그룹 1017"/>
            <p:cNvGrpSpPr/>
            <p:nvPr/>
          </p:nvGrpSpPr>
          <p:grpSpPr>
            <a:xfrm>
              <a:off x="6368112" y="7889282"/>
              <a:ext cx="2877065" cy="909520"/>
              <a:chOff x="6368112" y="7889282"/>
              <a:chExt cx="2877065" cy="909520"/>
            </a:xfrm>
          </p:grpSpPr>
          <p:pic>
            <p:nvPicPr>
              <p:cNvPr id="62" name="Object 61"/>
              <p:cNvPicPr>
                <a:picLocks noChangeAspect="1"/>
              </p:cNvPicPr>
              <p:nvPr/>
            </p:nvPicPr>
            <p:blipFill>
              <a:blip r:embed="rId14" cstate="print"/>
              <a:stretch>
                <a:fillRect/>
              </a:stretch>
            </p:blipFill>
            <p:spPr>
              <a:xfrm>
                <a:off x="6368112" y="7889282"/>
                <a:ext cx="2877065" cy="909520"/>
              </a:xfrm>
              <a:prstGeom prst="rect">
                <a:avLst/>
              </a:prstGeom>
            </p:spPr>
          </p:pic>
        </p:grpSp>
        <p:sp>
          <p:nvSpPr>
            <p:cNvPr id="64" name="Object 64"/>
            <p:cNvSpPr txBox="1"/>
            <p:nvPr/>
          </p:nvSpPr>
          <p:spPr>
            <a:xfrm>
              <a:off x="5773447" y="8023972"/>
              <a:ext cx="4066404" cy="1028546"/>
            </a:xfrm>
            <a:prstGeom prst="rect">
              <a:avLst/>
            </a:prstGeom>
            <a:noFill/>
          </p:spPr>
          <p:txBody>
            <a:bodyPr wrap="square" rtlCol="0" anchor="t">
              <a:spAutoFit/>
            </a:bodyPr>
            <a:lstStyle/>
            <a:p>
              <a:pPr algn="ctr"/>
              <a:r>
                <a:rPr lang="en-US" sz="2000" kern="0" spc="-100">
                  <a:solidFill>
                    <a:srgbClr val="2F1102"/>
                  </a:solidFill>
                  <a:latin typeface="Pretendard SemiBold" pitchFamily="34" charset="0"/>
                  <a:cs typeface="Pretendard SemiBold" pitchFamily="34" charset="0"/>
                </a:rPr>
                <a:t>로제소스 올해도 인기</a:t>
              </a:r>
            </a:p>
            <a:p>
              <a:pPr algn="ctr"/>
              <a:r>
                <a:rPr lang="en-US" sz="2000" kern="0" spc="-100">
                  <a:solidFill>
                    <a:srgbClr val="2F1102"/>
                  </a:solidFill>
                  <a:latin typeface="Pretendard SemiBold" pitchFamily="34" charset="0"/>
                  <a:cs typeface="Pretendard SemiBold" pitchFamily="34" charset="0"/>
                </a:rPr>
                <a:t>이어간다.</a:t>
              </a:r>
              <a:endParaRPr lang="en-US"/>
            </a:p>
          </p:txBody>
        </p:sp>
        <p:sp>
          <p:nvSpPr>
            <p:cNvPr id="65" name="Object 65"/>
            <p:cNvSpPr txBox="1"/>
            <p:nvPr/>
          </p:nvSpPr>
          <p:spPr>
            <a:xfrm>
              <a:off x="5836304" y="8837296"/>
              <a:ext cx="3940691" cy="464750"/>
            </a:xfrm>
            <a:prstGeom prst="rect">
              <a:avLst/>
            </a:prstGeom>
            <a:noFill/>
          </p:spPr>
          <p:txBody>
            <a:bodyPr wrap="square" rtlCol="0" anchor="t">
              <a:spAutoFit/>
            </a:bodyPr>
            <a:lstStyle/>
            <a:p>
              <a:pPr algn="ctr"/>
              <a:r>
                <a:rPr lang="en-US" sz="1600">
                  <a:solidFill>
                    <a:srgbClr val="2F1102"/>
                  </a:solidFill>
                  <a:latin typeface="Pretendard" pitchFamily="34" charset="0"/>
                  <a:cs typeface="Pretendard" pitchFamily="34" charset="0"/>
                </a:rPr>
                <a:t>- 20XX.00.00 미리투데이</a:t>
              </a:r>
              <a:endParaRPr lang="en-US"/>
            </a:p>
          </p:txBody>
        </p:sp>
      </p:grpSp>
      <p:grpSp>
        <p:nvGrpSpPr>
          <p:cNvPr id="1018" name="그룹 1018"/>
          <p:cNvGrpSpPr/>
          <p:nvPr/>
        </p:nvGrpSpPr>
        <p:grpSpPr>
          <a:xfrm>
            <a:off x="1042133" y="4244944"/>
            <a:ext cx="3130427" cy="1595449"/>
            <a:chOff x="1042133" y="4244944"/>
            <a:chExt cx="3130427" cy="1595449"/>
          </a:xfrm>
        </p:grpSpPr>
        <p:grpSp>
          <p:nvGrpSpPr>
            <p:cNvPr id="1019" name="그룹 1019"/>
            <p:cNvGrpSpPr/>
            <p:nvPr/>
          </p:nvGrpSpPr>
          <p:grpSpPr>
            <a:xfrm>
              <a:off x="1042133" y="4244944"/>
              <a:ext cx="3130427" cy="1595449"/>
              <a:chOff x="1042133" y="4244944"/>
              <a:chExt cx="3130427" cy="1595449"/>
            </a:xfrm>
          </p:grpSpPr>
          <p:pic>
            <p:nvPicPr>
              <p:cNvPr id="69" name="Object 68"/>
              <p:cNvPicPr>
                <a:picLocks noChangeAspect="1"/>
              </p:cNvPicPr>
              <p:nvPr/>
            </p:nvPicPr>
            <p:blipFill>
              <a:blip r:embed="rId17" cstate="print"/>
              <a:stretch>
                <a:fillRect/>
              </a:stretch>
            </p:blipFill>
            <p:spPr>
              <a:xfrm>
                <a:off x="-479690" y="3490609"/>
                <a:ext cx="6260854" cy="3190899"/>
              </a:xfrm>
              <a:prstGeom prst="rect">
                <a:avLst/>
              </a:prstGeom>
            </p:spPr>
          </p:pic>
          <p:pic>
            <p:nvPicPr>
              <p:cNvPr id="70" name="Object 69"/>
              <p:cNvPicPr>
                <a:picLocks noChangeAspect="1"/>
              </p:cNvPicPr>
              <p:nvPr/>
            </p:nvPicPr>
            <p:blipFill>
              <a:blip r:embed="rId18" cstate="print"/>
              <a:stretch>
                <a:fillRect/>
              </a:stretch>
            </p:blipFill>
            <p:spPr>
              <a:xfrm>
                <a:off x="1042133" y="4244944"/>
                <a:ext cx="3130427" cy="1595449"/>
              </a:xfrm>
              <a:prstGeom prst="rect">
                <a:avLst/>
              </a:prstGeom>
            </p:spPr>
          </p:pic>
        </p:grpSp>
        <p:grpSp>
          <p:nvGrpSpPr>
            <p:cNvPr id="1020" name="그룹 1020"/>
            <p:cNvGrpSpPr/>
            <p:nvPr/>
          </p:nvGrpSpPr>
          <p:grpSpPr>
            <a:xfrm>
              <a:off x="1168814" y="4357626"/>
              <a:ext cx="2877065" cy="909520"/>
              <a:chOff x="1168814" y="4357626"/>
              <a:chExt cx="2877065" cy="909520"/>
            </a:xfrm>
          </p:grpSpPr>
          <p:pic>
            <p:nvPicPr>
              <p:cNvPr id="73" name="Object 72"/>
              <p:cNvPicPr>
                <a:picLocks noChangeAspect="1"/>
              </p:cNvPicPr>
              <p:nvPr/>
            </p:nvPicPr>
            <p:blipFill>
              <a:blip r:embed="rId14" cstate="print"/>
              <a:stretch>
                <a:fillRect/>
              </a:stretch>
            </p:blipFill>
            <p:spPr>
              <a:xfrm>
                <a:off x="1168814" y="4357626"/>
                <a:ext cx="2877065" cy="909520"/>
              </a:xfrm>
              <a:prstGeom prst="rect">
                <a:avLst/>
              </a:prstGeom>
            </p:spPr>
          </p:pic>
        </p:grpSp>
        <p:sp>
          <p:nvSpPr>
            <p:cNvPr id="75" name="Object 75"/>
            <p:cNvSpPr txBox="1"/>
            <p:nvPr/>
          </p:nvSpPr>
          <p:spPr>
            <a:xfrm>
              <a:off x="574142" y="4492316"/>
              <a:ext cx="4066404" cy="1028546"/>
            </a:xfrm>
            <a:prstGeom prst="rect">
              <a:avLst/>
            </a:prstGeom>
            <a:noFill/>
          </p:spPr>
          <p:txBody>
            <a:bodyPr wrap="square" rtlCol="0" anchor="t">
              <a:spAutoFit/>
            </a:bodyPr>
            <a:lstStyle/>
            <a:p>
              <a:pPr algn="ctr"/>
              <a:r>
                <a:rPr lang="en-US" sz="2000" kern="0" spc="-100">
                  <a:solidFill>
                    <a:srgbClr val="2F1102"/>
                  </a:solidFill>
                  <a:latin typeface="Pretendard SemiBold" pitchFamily="34" charset="0"/>
                  <a:cs typeface="Pretendard SemiBold" pitchFamily="34" charset="0"/>
                </a:rPr>
                <a:t>MZ 세대가 좋아하는</a:t>
              </a:r>
            </a:p>
            <a:p>
              <a:pPr algn="ctr"/>
              <a:r>
                <a:rPr lang="en-US" sz="2000" kern="0" spc="-100">
                  <a:solidFill>
                    <a:srgbClr val="2F1102"/>
                  </a:solidFill>
                  <a:latin typeface="Pretendard SemiBold" pitchFamily="34" charset="0"/>
                  <a:cs typeface="Pretendard SemiBold" pitchFamily="34" charset="0"/>
                </a:rPr>
                <a:t>로제소스</a:t>
              </a:r>
              <a:endParaRPr lang="en-US"/>
            </a:p>
          </p:txBody>
        </p:sp>
      </p:grpSp>
      <p:sp>
        <p:nvSpPr>
          <p:cNvPr id="77" name="Object 77"/>
          <p:cNvSpPr txBox="1"/>
          <p:nvPr/>
        </p:nvSpPr>
        <p:spPr>
          <a:xfrm>
            <a:off x="579856" y="5292852"/>
            <a:ext cx="3940691" cy="464750"/>
          </a:xfrm>
          <a:prstGeom prst="rect">
            <a:avLst/>
          </a:prstGeom>
          <a:noFill/>
        </p:spPr>
        <p:txBody>
          <a:bodyPr wrap="square" rtlCol="0" anchor="t">
            <a:spAutoFit/>
          </a:bodyPr>
          <a:lstStyle/>
          <a:p>
            <a:pPr algn="ctr"/>
            <a:r>
              <a:rPr lang="en-US" sz="1600">
                <a:solidFill>
                  <a:srgbClr val="2F1102"/>
                </a:solidFill>
                <a:latin typeface="Pretendard" pitchFamily="34" charset="0"/>
                <a:cs typeface="Pretendard" pitchFamily="34" charset="0"/>
              </a:rPr>
              <a:t>- 20XX.00.00 미리일보</a:t>
            </a:r>
            <a:endParaRPr lang="en-US"/>
          </a:p>
        </p:txBody>
      </p:sp>
      <p:grpSp>
        <p:nvGrpSpPr>
          <p:cNvPr id="1021" name="그룹 1021"/>
          <p:cNvGrpSpPr/>
          <p:nvPr/>
        </p:nvGrpSpPr>
        <p:grpSpPr>
          <a:xfrm>
            <a:off x="832610" y="6807446"/>
            <a:ext cx="3130427" cy="1595449"/>
            <a:chOff x="832610" y="6807446"/>
            <a:chExt cx="3130427" cy="1595449"/>
          </a:xfrm>
        </p:grpSpPr>
        <p:grpSp>
          <p:nvGrpSpPr>
            <p:cNvPr id="1022" name="그룹 1022"/>
            <p:cNvGrpSpPr/>
            <p:nvPr/>
          </p:nvGrpSpPr>
          <p:grpSpPr>
            <a:xfrm>
              <a:off x="832610" y="6807446"/>
              <a:ext cx="3130427" cy="1595449"/>
              <a:chOff x="832610" y="6807446"/>
              <a:chExt cx="3130427" cy="1595449"/>
            </a:xfrm>
          </p:grpSpPr>
          <p:pic>
            <p:nvPicPr>
              <p:cNvPr id="80" name="Object 79"/>
              <p:cNvPicPr>
                <a:picLocks noChangeAspect="1"/>
              </p:cNvPicPr>
              <p:nvPr/>
            </p:nvPicPr>
            <p:blipFill>
              <a:blip r:embed="rId19" cstate="print"/>
              <a:stretch>
                <a:fillRect/>
              </a:stretch>
            </p:blipFill>
            <p:spPr>
              <a:xfrm>
                <a:off x="-689213" y="6053112"/>
                <a:ext cx="6260854" cy="3190899"/>
              </a:xfrm>
              <a:prstGeom prst="rect">
                <a:avLst/>
              </a:prstGeom>
            </p:spPr>
          </p:pic>
          <p:pic>
            <p:nvPicPr>
              <p:cNvPr id="81" name="Object 80"/>
              <p:cNvPicPr>
                <a:picLocks noChangeAspect="1"/>
              </p:cNvPicPr>
              <p:nvPr/>
            </p:nvPicPr>
            <p:blipFill>
              <a:blip r:embed="rId20" cstate="print"/>
              <a:stretch>
                <a:fillRect/>
              </a:stretch>
            </p:blipFill>
            <p:spPr>
              <a:xfrm>
                <a:off x="832610" y="6807446"/>
                <a:ext cx="3130427" cy="1595449"/>
              </a:xfrm>
              <a:prstGeom prst="rect">
                <a:avLst/>
              </a:prstGeom>
            </p:spPr>
          </p:pic>
        </p:grpSp>
        <p:grpSp>
          <p:nvGrpSpPr>
            <p:cNvPr id="1023" name="그룹 1023"/>
            <p:cNvGrpSpPr/>
            <p:nvPr/>
          </p:nvGrpSpPr>
          <p:grpSpPr>
            <a:xfrm>
              <a:off x="959291" y="7091557"/>
              <a:ext cx="2877065" cy="909520"/>
              <a:chOff x="959291" y="7091557"/>
              <a:chExt cx="2877065" cy="909520"/>
            </a:xfrm>
          </p:grpSpPr>
          <p:pic>
            <p:nvPicPr>
              <p:cNvPr id="84" name="Object 83"/>
              <p:cNvPicPr>
                <a:picLocks noChangeAspect="1"/>
              </p:cNvPicPr>
              <p:nvPr/>
            </p:nvPicPr>
            <p:blipFill>
              <a:blip r:embed="rId14" cstate="print"/>
              <a:stretch>
                <a:fillRect/>
              </a:stretch>
            </p:blipFill>
            <p:spPr>
              <a:xfrm>
                <a:off x="959291" y="7091557"/>
                <a:ext cx="2877065" cy="909520"/>
              </a:xfrm>
              <a:prstGeom prst="rect">
                <a:avLst/>
              </a:prstGeom>
            </p:spPr>
          </p:pic>
        </p:grpSp>
        <p:sp>
          <p:nvSpPr>
            <p:cNvPr id="86" name="Object 86"/>
            <p:cNvSpPr txBox="1"/>
            <p:nvPr/>
          </p:nvSpPr>
          <p:spPr>
            <a:xfrm>
              <a:off x="364628" y="7340533"/>
              <a:ext cx="4066404" cy="552367"/>
            </a:xfrm>
            <a:prstGeom prst="rect">
              <a:avLst/>
            </a:prstGeom>
            <a:noFill/>
          </p:spPr>
          <p:txBody>
            <a:bodyPr wrap="square" rtlCol="0" anchor="t">
              <a:spAutoFit/>
            </a:bodyPr>
            <a:lstStyle/>
            <a:p>
              <a:pPr algn="ctr"/>
              <a:r>
                <a:rPr lang="en-US" sz="2000" kern="0" spc="-100">
                  <a:solidFill>
                    <a:srgbClr val="2F1102"/>
                  </a:solidFill>
                  <a:latin typeface="Pretendard SemiBold" pitchFamily="34" charset="0"/>
                  <a:cs typeface="Pretendard SemiBold" pitchFamily="34" charset="0"/>
                </a:rPr>
                <a:t>로제소스 주문량 5배 증가</a:t>
              </a:r>
              <a:endParaRPr lang="en-US"/>
            </a:p>
          </p:txBody>
        </p:sp>
        <p:sp>
          <p:nvSpPr>
            <p:cNvPr id="87" name="Object 87"/>
            <p:cNvSpPr txBox="1"/>
            <p:nvPr/>
          </p:nvSpPr>
          <p:spPr>
            <a:xfrm>
              <a:off x="427475" y="8039571"/>
              <a:ext cx="3940691" cy="464750"/>
            </a:xfrm>
            <a:prstGeom prst="rect">
              <a:avLst/>
            </a:prstGeom>
            <a:noFill/>
          </p:spPr>
          <p:txBody>
            <a:bodyPr wrap="square" rtlCol="0" anchor="t">
              <a:spAutoFit/>
            </a:bodyPr>
            <a:lstStyle/>
            <a:p>
              <a:pPr algn="ctr"/>
              <a:r>
                <a:rPr lang="en-US" sz="1600">
                  <a:solidFill>
                    <a:srgbClr val="2F1102"/>
                  </a:solidFill>
                  <a:latin typeface="Pretendard" pitchFamily="34" charset="0"/>
                  <a:cs typeface="Pretendard" pitchFamily="34" charset="0"/>
                </a:rPr>
                <a:t>- 20XX.00.00 미리타임즈</a:t>
              </a:r>
              <a:endParaRPr lang="en-US"/>
            </a:p>
          </p:txBody>
        </p:sp>
      </p:grpSp>
      <p:sp>
        <p:nvSpPr>
          <p:cNvPr id="89" name="Object 89"/>
          <p:cNvSpPr txBox="1"/>
          <p:nvPr/>
        </p:nvSpPr>
        <p:spPr>
          <a:xfrm>
            <a:off x="1042133" y="1744249"/>
            <a:ext cx="10061053" cy="1600003"/>
          </a:xfrm>
          <a:prstGeom prst="rect">
            <a:avLst/>
          </a:prstGeom>
          <a:noFill/>
        </p:spPr>
        <p:txBody>
          <a:bodyPr wrap="square" rtlCol="0" anchor="t">
            <a:spAutoFit/>
          </a:bodyPr>
          <a:lstStyle/>
          <a:p>
            <a:r>
              <a:rPr lang="en-US" sz="6000" kern="0" spc="-200">
                <a:solidFill>
                  <a:srgbClr val="FF9939"/>
                </a:solidFill>
                <a:latin typeface="KoPubWorldBatang_Pro Bold" pitchFamily="34" charset="0"/>
                <a:cs typeface="KoPubWorldBatang_Pro Bold" pitchFamily="34" charset="0"/>
              </a:rPr>
              <a:t>K-Rose Saouce</a:t>
            </a:r>
            <a:endParaRPr lang="en-US"/>
          </a:p>
        </p:txBody>
      </p:sp>
      <p:grpSp>
        <p:nvGrpSpPr>
          <p:cNvPr id="1024" name="그룹 1024"/>
          <p:cNvGrpSpPr/>
          <p:nvPr/>
        </p:nvGrpSpPr>
        <p:grpSpPr>
          <a:xfrm>
            <a:off x="17728965" y="746399"/>
            <a:ext cx="266707" cy="8748477"/>
            <a:chOff x="17728965" y="746399"/>
            <a:chExt cx="266707" cy="8748477"/>
          </a:xfrm>
        </p:grpSpPr>
        <p:sp>
          <p:nvSpPr>
            <p:cNvPr id="91" name="Object 91"/>
            <p:cNvSpPr txBox="1"/>
            <p:nvPr/>
          </p:nvSpPr>
          <p:spPr>
            <a:xfrm rot="-16200000">
              <a:off x="15741759" y="2600275"/>
              <a:ext cx="4107743" cy="399990"/>
            </a:xfrm>
            <a:prstGeom prst="rect">
              <a:avLst/>
            </a:prstGeom>
            <a:noFill/>
          </p:spPr>
          <p:txBody>
            <a:bodyPr wrap="square" rtlCol="0" anchor="t">
              <a:spAutoFit/>
            </a:bodyPr>
            <a:lstStyle/>
            <a:p>
              <a:r>
                <a:rPr lang="en-US" sz="1500">
                  <a:solidFill>
                    <a:srgbClr val="2F1102"/>
                  </a:solidFill>
                  <a:latin typeface="KoPubWorldBatang_Pro Medium" pitchFamily="34" charset="0"/>
                  <a:cs typeface="KoPubWorldBatang_Pro Medium" pitchFamily="34" charset="0"/>
                </a:rPr>
                <a:t>B2B Business Proposal</a:t>
              </a:r>
              <a:endParaRPr lang="en-US"/>
            </a:p>
          </p:txBody>
        </p:sp>
        <p:sp>
          <p:nvSpPr>
            <p:cNvPr id="92" name="Object 92"/>
            <p:cNvSpPr txBox="1"/>
            <p:nvPr/>
          </p:nvSpPr>
          <p:spPr>
            <a:xfrm rot="-16200000">
              <a:off x="17277593" y="8776796"/>
              <a:ext cx="1036169" cy="399990"/>
            </a:xfrm>
            <a:prstGeom prst="rect">
              <a:avLst/>
            </a:prstGeom>
            <a:noFill/>
          </p:spPr>
          <p:txBody>
            <a:bodyPr wrap="square" rtlCol="0" anchor="t">
              <a:spAutoFit/>
            </a:bodyPr>
            <a:lstStyle/>
            <a:p>
              <a:pPr algn="r"/>
              <a:r>
                <a:rPr lang="en-US" sz="1500">
                  <a:solidFill>
                    <a:srgbClr val="2F1102"/>
                  </a:solidFill>
                  <a:latin typeface="KoPubWorldBatang_Pro Medium" pitchFamily="34" charset="0"/>
                  <a:cs typeface="KoPubWorldBatang_Pro Medium" pitchFamily="34" charset="0"/>
                </a:rPr>
                <a:t>05</a:t>
              </a:r>
              <a:endParaRPr lang="en-US"/>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54422"/>
            <a:ext cx="18285714" cy="6403628"/>
            <a:chOff x="0" y="-54422"/>
            <a:chExt cx="18285714" cy="6403628"/>
          </a:xfrm>
        </p:grpSpPr>
        <p:pic>
          <p:nvPicPr>
            <p:cNvPr id="3" name="Object 2"/>
            <p:cNvPicPr>
              <a:picLocks noChangeAspect="1"/>
            </p:cNvPicPr>
            <p:nvPr/>
          </p:nvPicPr>
          <p:blipFill>
            <a:blip r:embed="rId2" cstate="print"/>
            <a:stretch>
              <a:fillRect/>
            </a:stretch>
          </p:blipFill>
          <p:spPr>
            <a:xfrm>
              <a:off x="0" y="-54422"/>
              <a:ext cx="18285714" cy="6403628"/>
            </a:xfrm>
            <a:prstGeom prst="rect">
              <a:avLst/>
            </a:prstGeom>
          </p:spPr>
        </p:pic>
      </p:grpSp>
      <p:grpSp>
        <p:nvGrpSpPr>
          <p:cNvPr id="1002" name="그룹 1002"/>
          <p:cNvGrpSpPr/>
          <p:nvPr/>
        </p:nvGrpSpPr>
        <p:grpSpPr>
          <a:xfrm>
            <a:off x="0" y="-28571"/>
            <a:ext cx="18285714" cy="6377778"/>
            <a:chOff x="0" y="-28571"/>
            <a:chExt cx="18285714" cy="6377778"/>
          </a:xfrm>
        </p:grpSpPr>
        <p:pic>
          <p:nvPicPr>
            <p:cNvPr id="6" name="Object 5"/>
            <p:cNvPicPr>
              <a:picLocks noChangeAspect="1"/>
            </p:cNvPicPr>
            <p:nvPr/>
          </p:nvPicPr>
          <p:blipFill>
            <a:blip r:embed="rId3" cstate="print"/>
            <a:stretch>
              <a:fillRect/>
            </a:stretch>
          </p:blipFill>
          <p:spPr>
            <a:xfrm>
              <a:off x="0" y="-28571"/>
              <a:ext cx="18285714" cy="6377778"/>
            </a:xfrm>
            <a:prstGeom prst="rect">
              <a:avLst/>
            </a:prstGeom>
          </p:spPr>
        </p:pic>
      </p:grpSp>
      <p:grpSp>
        <p:nvGrpSpPr>
          <p:cNvPr id="1003" name="그룹 1003"/>
          <p:cNvGrpSpPr/>
          <p:nvPr/>
        </p:nvGrpSpPr>
        <p:grpSpPr>
          <a:xfrm>
            <a:off x="10121361" y="7492657"/>
            <a:ext cx="3464075" cy="1701545"/>
            <a:chOff x="10121361" y="7492657"/>
            <a:chExt cx="3464075" cy="1701545"/>
          </a:xfrm>
        </p:grpSpPr>
        <p:sp>
          <p:nvSpPr>
            <p:cNvPr id="9" name="Object 9"/>
            <p:cNvSpPr txBox="1"/>
            <p:nvPr/>
          </p:nvSpPr>
          <p:spPr>
            <a:xfrm>
              <a:off x="10124286" y="7492657"/>
              <a:ext cx="3458285" cy="645698"/>
            </a:xfrm>
            <a:prstGeom prst="rect">
              <a:avLst/>
            </a:prstGeom>
            <a:noFill/>
          </p:spPr>
          <p:txBody>
            <a:bodyPr wrap="square" rtlCol="0" anchor="t">
              <a:spAutoFit/>
            </a:bodyPr>
            <a:lstStyle/>
            <a:p>
              <a:pPr algn="ctr"/>
              <a:r>
                <a:rPr lang="en-US" sz="2400">
                  <a:solidFill>
                    <a:srgbClr val="2F1102"/>
                  </a:solidFill>
                  <a:latin typeface="Pretendard SemiBold" pitchFamily="34" charset="0"/>
                  <a:cs typeface="Pretendard SemiBold" pitchFamily="34" charset="0"/>
                </a:rPr>
                <a:t>C사 로제 파스타</a:t>
              </a:r>
              <a:endParaRPr lang="en-US"/>
            </a:p>
          </p:txBody>
        </p:sp>
        <p:sp>
          <p:nvSpPr>
            <p:cNvPr id="10" name="Object 10"/>
            <p:cNvSpPr txBox="1"/>
            <p:nvPr/>
          </p:nvSpPr>
          <p:spPr>
            <a:xfrm>
              <a:off x="9255342" y="8235178"/>
              <a:ext cx="5196112" cy="1438535"/>
            </a:xfrm>
            <a:prstGeom prst="rect">
              <a:avLst/>
            </a:prstGeom>
            <a:noFill/>
          </p:spPr>
          <p:txBody>
            <a:bodyPr wrap="square" rtlCol="0" anchor="t">
              <a:spAutoFit/>
            </a:bodyPr>
            <a:lstStyle/>
            <a:p>
              <a:pPr algn="ctr"/>
              <a:r>
                <a:rPr lang="en-US" sz="1900">
                  <a:solidFill>
                    <a:srgbClr val="2F1102"/>
                  </a:solidFill>
                  <a:latin typeface="Pretendard" pitchFamily="34" charset="0"/>
                  <a:cs typeface="Pretendard" pitchFamily="34" charset="0"/>
                </a:rPr>
                <a:t>- Enter the keyword.</a:t>
              </a:r>
            </a:p>
            <a:p>
              <a:pPr algn="ctr"/>
              <a:r>
                <a:rPr lang="en-US" sz="1900">
                  <a:solidFill>
                    <a:srgbClr val="2F1102"/>
                  </a:solidFill>
                  <a:latin typeface="Pretendard" pitchFamily="34" charset="0"/>
                  <a:cs typeface="Pretendard" pitchFamily="34" charset="0"/>
                </a:rPr>
                <a:t>- Enter the keyword.</a:t>
              </a:r>
            </a:p>
            <a:p>
              <a:pPr algn="ctr"/>
              <a:r>
                <a:rPr lang="en-US" sz="1900">
                  <a:solidFill>
                    <a:srgbClr val="2F1102"/>
                  </a:solidFill>
                  <a:latin typeface="Pretendard" pitchFamily="34" charset="0"/>
                  <a:cs typeface="Pretendard" pitchFamily="34" charset="0"/>
                </a:rPr>
                <a:t>- Enter the keyword.</a:t>
              </a:r>
              <a:endParaRPr lang="en-US"/>
            </a:p>
          </p:txBody>
        </p:sp>
      </p:grpSp>
      <p:grpSp>
        <p:nvGrpSpPr>
          <p:cNvPr id="1004" name="그룹 1004"/>
          <p:cNvGrpSpPr/>
          <p:nvPr/>
        </p:nvGrpSpPr>
        <p:grpSpPr>
          <a:xfrm>
            <a:off x="10253559" y="4908649"/>
            <a:ext cx="3742857" cy="2704762"/>
            <a:chOff x="10253559" y="4908649"/>
            <a:chExt cx="3742857" cy="2704762"/>
          </a:xfrm>
        </p:grpSpPr>
        <p:grpSp>
          <p:nvGrpSpPr>
            <p:cNvPr id="1005" name="그룹 1005"/>
            <p:cNvGrpSpPr/>
            <p:nvPr/>
          </p:nvGrpSpPr>
          <p:grpSpPr>
            <a:xfrm>
              <a:off x="10253559" y="4908649"/>
              <a:ext cx="3740478" cy="2700926"/>
              <a:chOff x="10253559" y="4908649"/>
              <a:chExt cx="3740478" cy="2700926"/>
            </a:xfrm>
          </p:grpSpPr>
          <p:pic>
            <p:nvPicPr>
              <p:cNvPr id="14" name="Object 13"/>
              <p:cNvPicPr>
                <a:picLocks noChangeAspect="1"/>
              </p:cNvPicPr>
              <p:nvPr/>
            </p:nvPicPr>
            <p:blipFill>
              <a:blip r:embed="rId4" cstate="print"/>
              <a:stretch>
                <a:fillRect/>
              </a:stretch>
            </p:blipFill>
            <p:spPr>
              <a:xfrm>
                <a:off x="10253559" y="4908649"/>
                <a:ext cx="3740478" cy="2700926"/>
              </a:xfrm>
              <a:prstGeom prst="rect">
                <a:avLst/>
              </a:prstGeom>
            </p:spPr>
          </p:pic>
        </p:grpSp>
        <p:grpSp>
          <p:nvGrpSpPr>
            <p:cNvPr id="1006" name="그룹 1006"/>
            <p:cNvGrpSpPr/>
            <p:nvPr/>
          </p:nvGrpSpPr>
          <p:grpSpPr>
            <a:xfrm>
              <a:off x="10398797" y="5023640"/>
              <a:ext cx="2802383" cy="1896915"/>
              <a:chOff x="10398797" y="5023640"/>
              <a:chExt cx="2802383" cy="1896915"/>
            </a:xfrm>
          </p:grpSpPr>
          <p:pic>
            <p:nvPicPr>
              <p:cNvPr id="17" name="Object 16"/>
              <p:cNvPicPr>
                <a:picLocks noChangeAspect="1"/>
              </p:cNvPicPr>
              <p:nvPr/>
            </p:nvPicPr>
            <p:blipFill>
              <a:blip r:embed="rId5" cstate="print"/>
              <a:stretch>
                <a:fillRect/>
              </a:stretch>
            </p:blipFill>
            <p:spPr>
              <a:xfrm>
                <a:off x="10398797" y="5023640"/>
                <a:ext cx="2802383" cy="1896915"/>
              </a:xfrm>
              <a:prstGeom prst="rect">
                <a:avLst/>
              </a:prstGeom>
            </p:spPr>
          </p:pic>
        </p:grpSp>
      </p:grpSp>
      <p:grpSp>
        <p:nvGrpSpPr>
          <p:cNvPr id="1007" name="그룹 1007"/>
          <p:cNvGrpSpPr/>
          <p:nvPr/>
        </p:nvGrpSpPr>
        <p:grpSpPr>
          <a:xfrm>
            <a:off x="13892834" y="4908649"/>
            <a:ext cx="3876190" cy="4285553"/>
            <a:chOff x="13892834" y="4908649"/>
            <a:chExt cx="3876190" cy="4285553"/>
          </a:xfrm>
        </p:grpSpPr>
        <p:grpSp>
          <p:nvGrpSpPr>
            <p:cNvPr id="1008" name="그룹 1008"/>
            <p:cNvGrpSpPr/>
            <p:nvPr/>
          </p:nvGrpSpPr>
          <p:grpSpPr>
            <a:xfrm>
              <a:off x="13892834" y="7492657"/>
              <a:ext cx="3464075" cy="1701545"/>
              <a:chOff x="13892834" y="7492657"/>
              <a:chExt cx="3464075" cy="1701545"/>
            </a:xfrm>
          </p:grpSpPr>
          <p:sp>
            <p:nvSpPr>
              <p:cNvPr id="22" name="Object 22"/>
              <p:cNvSpPr txBox="1"/>
              <p:nvPr/>
            </p:nvSpPr>
            <p:spPr>
              <a:xfrm>
                <a:off x="13895810" y="7492657"/>
                <a:ext cx="3458285" cy="645698"/>
              </a:xfrm>
              <a:prstGeom prst="rect">
                <a:avLst/>
              </a:prstGeom>
              <a:noFill/>
            </p:spPr>
            <p:txBody>
              <a:bodyPr wrap="square" rtlCol="0" anchor="t">
                <a:spAutoFit/>
              </a:bodyPr>
              <a:lstStyle/>
              <a:p>
                <a:pPr algn="ctr"/>
                <a:r>
                  <a:rPr lang="en-US" sz="2400">
                    <a:solidFill>
                      <a:srgbClr val="2F1102"/>
                    </a:solidFill>
                    <a:latin typeface="Pretendard SemiBold" pitchFamily="34" charset="0"/>
                    <a:cs typeface="Pretendard SemiBold" pitchFamily="34" charset="0"/>
                  </a:rPr>
                  <a:t>D사 로제 라볶이</a:t>
                </a:r>
                <a:endParaRPr lang="en-US"/>
              </a:p>
            </p:txBody>
          </p:sp>
          <p:sp>
            <p:nvSpPr>
              <p:cNvPr id="23" name="Object 23"/>
              <p:cNvSpPr txBox="1"/>
              <p:nvPr/>
            </p:nvSpPr>
            <p:spPr>
              <a:xfrm>
                <a:off x="13026815" y="8235178"/>
                <a:ext cx="5196112" cy="1438535"/>
              </a:xfrm>
              <a:prstGeom prst="rect">
                <a:avLst/>
              </a:prstGeom>
              <a:noFill/>
            </p:spPr>
            <p:txBody>
              <a:bodyPr wrap="square" rtlCol="0" anchor="t">
                <a:spAutoFit/>
              </a:bodyPr>
              <a:lstStyle/>
              <a:p>
                <a:pPr algn="ctr"/>
                <a:r>
                  <a:rPr lang="en-US" sz="1900">
                    <a:solidFill>
                      <a:srgbClr val="2F1102"/>
                    </a:solidFill>
                    <a:latin typeface="Pretendard" pitchFamily="34" charset="0"/>
                    <a:cs typeface="Pretendard" pitchFamily="34" charset="0"/>
                  </a:rPr>
                  <a:t>- Enter the keyword.</a:t>
                </a:r>
              </a:p>
              <a:p>
                <a:pPr algn="ctr"/>
                <a:r>
                  <a:rPr lang="en-US" sz="1900">
                    <a:solidFill>
                      <a:srgbClr val="2F1102"/>
                    </a:solidFill>
                    <a:latin typeface="Pretendard" pitchFamily="34" charset="0"/>
                    <a:cs typeface="Pretendard" pitchFamily="34" charset="0"/>
                  </a:rPr>
                  <a:t>- Enter the keyword.</a:t>
                </a:r>
              </a:p>
              <a:p>
                <a:pPr algn="ctr"/>
                <a:r>
                  <a:rPr lang="en-US" sz="1900">
                    <a:solidFill>
                      <a:srgbClr val="2F1102"/>
                    </a:solidFill>
                    <a:latin typeface="Pretendard" pitchFamily="34" charset="0"/>
                    <a:cs typeface="Pretendard" pitchFamily="34" charset="0"/>
                  </a:rPr>
                  <a:t>- Enter the keyword.</a:t>
                </a:r>
                <a:endParaRPr lang="en-US"/>
              </a:p>
            </p:txBody>
          </p:sp>
        </p:grpSp>
        <p:grpSp>
          <p:nvGrpSpPr>
            <p:cNvPr id="1009" name="그룹 1009"/>
            <p:cNvGrpSpPr/>
            <p:nvPr/>
          </p:nvGrpSpPr>
          <p:grpSpPr>
            <a:xfrm>
              <a:off x="14026167" y="4908649"/>
              <a:ext cx="3742857" cy="2704762"/>
              <a:chOff x="14026167" y="4908649"/>
              <a:chExt cx="3742857" cy="2704762"/>
            </a:xfrm>
          </p:grpSpPr>
          <p:grpSp>
            <p:nvGrpSpPr>
              <p:cNvPr id="1010" name="그룹 1010"/>
              <p:cNvGrpSpPr/>
              <p:nvPr/>
            </p:nvGrpSpPr>
            <p:grpSpPr>
              <a:xfrm>
                <a:off x="14026167" y="4908649"/>
                <a:ext cx="3740478" cy="2700926"/>
                <a:chOff x="14026167" y="4908649"/>
                <a:chExt cx="3740478" cy="2700926"/>
              </a:xfrm>
            </p:grpSpPr>
            <p:pic>
              <p:nvPicPr>
                <p:cNvPr id="27" name="Object 26"/>
                <p:cNvPicPr>
                  <a:picLocks noChangeAspect="1"/>
                </p:cNvPicPr>
                <p:nvPr/>
              </p:nvPicPr>
              <p:blipFill>
                <a:blip r:embed="rId4" cstate="print"/>
                <a:stretch>
                  <a:fillRect/>
                </a:stretch>
              </p:blipFill>
              <p:spPr>
                <a:xfrm>
                  <a:off x="14026167" y="4908649"/>
                  <a:ext cx="3740478" cy="2700926"/>
                </a:xfrm>
                <a:prstGeom prst="rect">
                  <a:avLst/>
                </a:prstGeom>
              </p:spPr>
            </p:pic>
          </p:grpSp>
          <p:grpSp>
            <p:nvGrpSpPr>
              <p:cNvPr id="1011" name="그룹 1011"/>
              <p:cNvGrpSpPr/>
              <p:nvPr/>
            </p:nvGrpSpPr>
            <p:grpSpPr>
              <a:xfrm>
                <a:off x="14171405" y="5023640"/>
                <a:ext cx="2802383" cy="1896915"/>
                <a:chOff x="14171405" y="5023640"/>
                <a:chExt cx="2802383" cy="1896915"/>
              </a:xfrm>
            </p:grpSpPr>
            <p:pic>
              <p:nvPicPr>
                <p:cNvPr id="30" name="Object 29"/>
                <p:cNvPicPr>
                  <a:picLocks noChangeAspect="1"/>
                </p:cNvPicPr>
                <p:nvPr/>
              </p:nvPicPr>
              <p:blipFill>
                <a:blip r:embed="rId6" cstate="print"/>
                <a:stretch>
                  <a:fillRect/>
                </a:stretch>
              </p:blipFill>
              <p:spPr>
                <a:xfrm>
                  <a:off x="14171405" y="5023640"/>
                  <a:ext cx="2802383" cy="1896915"/>
                </a:xfrm>
                <a:prstGeom prst="rect">
                  <a:avLst/>
                </a:prstGeom>
              </p:spPr>
            </p:pic>
          </p:grpSp>
        </p:grpSp>
      </p:grpSp>
      <p:grpSp>
        <p:nvGrpSpPr>
          <p:cNvPr id="1012" name="그룹 1012"/>
          <p:cNvGrpSpPr/>
          <p:nvPr/>
        </p:nvGrpSpPr>
        <p:grpSpPr>
          <a:xfrm>
            <a:off x="6302270" y="7492657"/>
            <a:ext cx="3464075" cy="1695209"/>
            <a:chOff x="6302270" y="7492657"/>
            <a:chExt cx="3464075" cy="1695209"/>
          </a:xfrm>
        </p:grpSpPr>
        <p:sp>
          <p:nvSpPr>
            <p:cNvPr id="35" name="Object 35"/>
            <p:cNvSpPr txBox="1"/>
            <p:nvPr/>
          </p:nvSpPr>
          <p:spPr>
            <a:xfrm>
              <a:off x="6305162" y="7492657"/>
              <a:ext cx="3458285" cy="636195"/>
            </a:xfrm>
            <a:prstGeom prst="rect">
              <a:avLst/>
            </a:prstGeom>
            <a:noFill/>
          </p:spPr>
          <p:txBody>
            <a:bodyPr wrap="square" rtlCol="0" anchor="t">
              <a:spAutoFit/>
            </a:bodyPr>
            <a:lstStyle/>
            <a:p>
              <a:pPr algn="ctr"/>
              <a:r>
                <a:rPr lang="en-US" sz="2400">
                  <a:solidFill>
                    <a:srgbClr val="2F1102"/>
                  </a:solidFill>
                  <a:latin typeface="Pretendard SemiBold" pitchFamily="34" charset="0"/>
                  <a:cs typeface="Pretendard SemiBold" pitchFamily="34" charset="0"/>
                </a:rPr>
                <a:t>B사 로제 우동</a:t>
              </a:r>
              <a:endParaRPr lang="en-US"/>
            </a:p>
          </p:txBody>
        </p:sp>
        <p:sp>
          <p:nvSpPr>
            <p:cNvPr id="36" name="Object 36"/>
            <p:cNvSpPr txBox="1"/>
            <p:nvPr/>
          </p:nvSpPr>
          <p:spPr>
            <a:xfrm>
              <a:off x="5436251" y="8228843"/>
              <a:ext cx="5196112" cy="1438535"/>
            </a:xfrm>
            <a:prstGeom prst="rect">
              <a:avLst/>
            </a:prstGeom>
            <a:noFill/>
          </p:spPr>
          <p:txBody>
            <a:bodyPr wrap="square" rtlCol="0" anchor="t">
              <a:spAutoFit/>
            </a:bodyPr>
            <a:lstStyle/>
            <a:p>
              <a:pPr algn="ctr"/>
              <a:r>
                <a:rPr lang="en-US" sz="1900">
                  <a:solidFill>
                    <a:srgbClr val="2F1102"/>
                  </a:solidFill>
                  <a:latin typeface="Pretendard" pitchFamily="34" charset="0"/>
                  <a:cs typeface="Pretendard" pitchFamily="34" charset="0"/>
                </a:rPr>
                <a:t>- Enter the keyword.</a:t>
              </a:r>
            </a:p>
            <a:p>
              <a:pPr algn="ctr"/>
              <a:r>
                <a:rPr lang="en-US" sz="1900">
                  <a:solidFill>
                    <a:srgbClr val="2F1102"/>
                  </a:solidFill>
                  <a:latin typeface="Pretendard" pitchFamily="34" charset="0"/>
                  <a:cs typeface="Pretendard" pitchFamily="34" charset="0"/>
                </a:rPr>
                <a:t>- Enter the keyword.</a:t>
              </a:r>
            </a:p>
            <a:p>
              <a:pPr algn="ctr"/>
              <a:r>
                <a:rPr lang="en-US" sz="1900">
                  <a:solidFill>
                    <a:srgbClr val="2F1102"/>
                  </a:solidFill>
                  <a:latin typeface="Pretendard" pitchFamily="34" charset="0"/>
                  <a:cs typeface="Pretendard" pitchFamily="34" charset="0"/>
                </a:rPr>
                <a:t>- Enter the keyword.</a:t>
              </a:r>
              <a:endParaRPr lang="en-US"/>
            </a:p>
          </p:txBody>
        </p:sp>
      </p:grpSp>
      <p:grpSp>
        <p:nvGrpSpPr>
          <p:cNvPr id="1013" name="그룹 1013"/>
          <p:cNvGrpSpPr/>
          <p:nvPr/>
        </p:nvGrpSpPr>
        <p:grpSpPr>
          <a:xfrm>
            <a:off x="6480950" y="4908649"/>
            <a:ext cx="3742857" cy="2704762"/>
            <a:chOff x="6480950" y="4908649"/>
            <a:chExt cx="3742857" cy="2704762"/>
          </a:xfrm>
        </p:grpSpPr>
        <p:grpSp>
          <p:nvGrpSpPr>
            <p:cNvPr id="1014" name="그룹 1014"/>
            <p:cNvGrpSpPr/>
            <p:nvPr/>
          </p:nvGrpSpPr>
          <p:grpSpPr>
            <a:xfrm>
              <a:off x="6480950" y="4908649"/>
              <a:ext cx="3740478" cy="2700926"/>
              <a:chOff x="6480950" y="4908649"/>
              <a:chExt cx="3740478" cy="2700926"/>
            </a:xfrm>
          </p:grpSpPr>
          <p:pic>
            <p:nvPicPr>
              <p:cNvPr id="40" name="Object 39"/>
              <p:cNvPicPr>
                <a:picLocks noChangeAspect="1"/>
              </p:cNvPicPr>
              <p:nvPr/>
            </p:nvPicPr>
            <p:blipFill>
              <a:blip r:embed="rId4" cstate="print"/>
              <a:stretch>
                <a:fillRect/>
              </a:stretch>
            </p:blipFill>
            <p:spPr>
              <a:xfrm>
                <a:off x="6480950" y="4908649"/>
                <a:ext cx="3740478" cy="2700926"/>
              </a:xfrm>
              <a:prstGeom prst="rect">
                <a:avLst/>
              </a:prstGeom>
            </p:spPr>
          </p:pic>
        </p:grpSp>
        <p:grpSp>
          <p:nvGrpSpPr>
            <p:cNvPr id="1015" name="그룹 1015"/>
            <p:cNvGrpSpPr/>
            <p:nvPr/>
          </p:nvGrpSpPr>
          <p:grpSpPr>
            <a:xfrm>
              <a:off x="6626188" y="5023640"/>
              <a:ext cx="2802383" cy="1896915"/>
              <a:chOff x="6626188" y="5023640"/>
              <a:chExt cx="2802383" cy="1896915"/>
            </a:xfrm>
          </p:grpSpPr>
          <p:pic>
            <p:nvPicPr>
              <p:cNvPr id="43" name="Object 42"/>
              <p:cNvPicPr>
                <a:picLocks noChangeAspect="1"/>
              </p:cNvPicPr>
              <p:nvPr/>
            </p:nvPicPr>
            <p:blipFill>
              <a:blip r:embed="rId7" cstate="print"/>
              <a:stretch>
                <a:fillRect/>
              </a:stretch>
            </p:blipFill>
            <p:spPr>
              <a:xfrm>
                <a:off x="6626188" y="5023640"/>
                <a:ext cx="2802383" cy="1896915"/>
              </a:xfrm>
              <a:prstGeom prst="rect">
                <a:avLst/>
              </a:prstGeom>
            </p:spPr>
          </p:pic>
        </p:grpSp>
      </p:grpSp>
      <p:grpSp>
        <p:nvGrpSpPr>
          <p:cNvPr id="1016" name="그룹 1016"/>
          <p:cNvGrpSpPr/>
          <p:nvPr/>
        </p:nvGrpSpPr>
        <p:grpSpPr>
          <a:xfrm>
            <a:off x="1290914" y="4438095"/>
            <a:ext cx="4268612" cy="5238095"/>
            <a:chOff x="1290914" y="4438095"/>
            <a:chExt cx="4268612" cy="5238095"/>
          </a:xfrm>
        </p:grpSpPr>
        <p:grpSp>
          <p:nvGrpSpPr>
            <p:cNvPr id="1017" name="그룹 1017"/>
            <p:cNvGrpSpPr/>
            <p:nvPr/>
          </p:nvGrpSpPr>
          <p:grpSpPr>
            <a:xfrm>
              <a:off x="1290914" y="4438095"/>
              <a:ext cx="4251943" cy="5238095"/>
              <a:chOff x="1290914" y="4438095"/>
              <a:chExt cx="4251943" cy="5238095"/>
            </a:xfrm>
          </p:grpSpPr>
          <p:pic>
            <p:nvPicPr>
              <p:cNvPr id="48" name="Object 47"/>
              <p:cNvPicPr>
                <a:picLocks noChangeAspect="1"/>
              </p:cNvPicPr>
              <p:nvPr/>
            </p:nvPicPr>
            <p:blipFill>
              <a:blip r:embed="rId8" cstate="print"/>
              <a:stretch>
                <a:fillRect/>
              </a:stretch>
            </p:blipFill>
            <p:spPr>
              <a:xfrm>
                <a:off x="1290914" y="4438095"/>
                <a:ext cx="4251943" cy="5238095"/>
              </a:xfrm>
              <a:prstGeom prst="rect">
                <a:avLst/>
              </a:prstGeom>
            </p:spPr>
          </p:pic>
        </p:grpSp>
        <p:grpSp>
          <p:nvGrpSpPr>
            <p:cNvPr id="1018" name="그룹 1018"/>
            <p:cNvGrpSpPr/>
            <p:nvPr/>
          </p:nvGrpSpPr>
          <p:grpSpPr>
            <a:xfrm>
              <a:off x="1684848" y="7492657"/>
              <a:ext cx="3464075" cy="1701545"/>
              <a:chOff x="1684848" y="7492657"/>
              <a:chExt cx="3464075" cy="1701545"/>
            </a:xfrm>
          </p:grpSpPr>
          <p:sp>
            <p:nvSpPr>
              <p:cNvPr id="51" name="Object 51"/>
              <p:cNvSpPr txBox="1"/>
              <p:nvPr/>
            </p:nvSpPr>
            <p:spPr>
              <a:xfrm>
                <a:off x="1687743" y="7492657"/>
                <a:ext cx="3458285" cy="645698"/>
              </a:xfrm>
              <a:prstGeom prst="rect">
                <a:avLst/>
              </a:prstGeom>
              <a:noFill/>
            </p:spPr>
            <p:txBody>
              <a:bodyPr wrap="square" rtlCol="0" anchor="t">
                <a:spAutoFit/>
              </a:bodyPr>
              <a:lstStyle/>
              <a:p>
                <a:pPr algn="ctr"/>
                <a:r>
                  <a:rPr lang="en-US" sz="2400">
                    <a:solidFill>
                      <a:srgbClr val="FFFFFF"/>
                    </a:solidFill>
                    <a:latin typeface="Pretendard SemiBold" pitchFamily="34" charset="0"/>
                    <a:cs typeface="Pretendard SemiBold" pitchFamily="34" charset="0"/>
                  </a:rPr>
                  <a:t>A사 로제 떡볶이</a:t>
                </a:r>
                <a:endParaRPr lang="en-US"/>
              </a:p>
            </p:txBody>
          </p:sp>
          <p:sp>
            <p:nvSpPr>
              <p:cNvPr id="52" name="Object 52"/>
              <p:cNvSpPr txBox="1"/>
              <p:nvPr/>
            </p:nvSpPr>
            <p:spPr>
              <a:xfrm>
                <a:off x="818830" y="8235178"/>
                <a:ext cx="5196112" cy="1438535"/>
              </a:xfrm>
              <a:prstGeom prst="rect">
                <a:avLst/>
              </a:prstGeom>
              <a:noFill/>
            </p:spPr>
            <p:txBody>
              <a:bodyPr wrap="square" rtlCol="0" anchor="t">
                <a:spAutoFit/>
              </a:bodyPr>
              <a:lstStyle/>
              <a:p>
                <a:pPr algn="ctr"/>
                <a:r>
                  <a:rPr lang="en-US" sz="1900">
                    <a:solidFill>
                      <a:srgbClr val="FFFFFF"/>
                    </a:solidFill>
                    <a:latin typeface="Pretendard" pitchFamily="34" charset="0"/>
                    <a:cs typeface="Pretendard" pitchFamily="34" charset="0"/>
                  </a:rPr>
                  <a:t>- Enter the keyword.</a:t>
                </a:r>
              </a:p>
              <a:p>
                <a:pPr algn="ctr"/>
                <a:r>
                  <a:rPr lang="en-US" sz="1900">
                    <a:solidFill>
                      <a:srgbClr val="FFFFFF"/>
                    </a:solidFill>
                    <a:latin typeface="Pretendard" pitchFamily="34" charset="0"/>
                    <a:cs typeface="Pretendard" pitchFamily="34" charset="0"/>
                  </a:rPr>
                  <a:t>- Enter the keyword.</a:t>
                </a:r>
              </a:p>
              <a:p>
                <a:pPr algn="ctr"/>
                <a:r>
                  <a:rPr lang="en-US" sz="1900">
                    <a:solidFill>
                      <a:srgbClr val="FFFFFF"/>
                    </a:solidFill>
                    <a:latin typeface="Pretendard" pitchFamily="34" charset="0"/>
                    <a:cs typeface="Pretendard" pitchFamily="34" charset="0"/>
                  </a:rPr>
                  <a:t>- Enter the keyword.</a:t>
                </a:r>
                <a:endParaRPr lang="en-US"/>
              </a:p>
            </p:txBody>
          </p:sp>
        </p:grpSp>
        <p:grpSp>
          <p:nvGrpSpPr>
            <p:cNvPr id="1019" name="그룹 1019"/>
            <p:cNvGrpSpPr/>
            <p:nvPr/>
          </p:nvGrpSpPr>
          <p:grpSpPr>
            <a:xfrm>
              <a:off x="1819048" y="4908649"/>
              <a:ext cx="3740478" cy="2700926"/>
              <a:chOff x="1819048" y="4908649"/>
              <a:chExt cx="3740478" cy="2700926"/>
            </a:xfrm>
          </p:grpSpPr>
          <p:grpSp>
            <p:nvGrpSpPr>
              <p:cNvPr id="1020" name="그룹 1020"/>
              <p:cNvGrpSpPr/>
              <p:nvPr/>
            </p:nvGrpSpPr>
            <p:grpSpPr>
              <a:xfrm>
                <a:off x="1819048" y="4908649"/>
                <a:ext cx="3740478" cy="2700926"/>
                <a:chOff x="1819048" y="4908649"/>
                <a:chExt cx="3740478" cy="2700926"/>
              </a:xfrm>
            </p:grpSpPr>
            <p:pic>
              <p:nvPicPr>
                <p:cNvPr id="56" name="Object 55"/>
                <p:cNvPicPr>
                  <a:picLocks noChangeAspect="1"/>
                </p:cNvPicPr>
                <p:nvPr/>
              </p:nvPicPr>
              <p:blipFill>
                <a:blip r:embed="rId4" cstate="print"/>
                <a:stretch>
                  <a:fillRect/>
                </a:stretch>
              </p:blipFill>
              <p:spPr>
                <a:xfrm>
                  <a:off x="1819048" y="4908649"/>
                  <a:ext cx="3740478" cy="2700926"/>
                </a:xfrm>
                <a:prstGeom prst="rect">
                  <a:avLst/>
                </a:prstGeom>
              </p:spPr>
            </p:pic>
          </p:grpSp>
          <p:pic>
            <p:nvPicPr>
              <p:cNvPr id="59" name="Object 58"/>
              <p:cNvPicPr>
                <a:picLocks noChangeAspect="1"/>
              </p:cNvPicPr>
              <p:nvPr/>
            </p:nvPicPr>
            <p:blipFill>
              <a:blip r:embed="rId9" cstate="print"/>
              <a:stretch>
                <a:fillRect/>
              </a:stretch>
            </p:blipFill>
            <p:spPr>
              <a:xfrm>
                <a:off x="1964286" y="5023640"/>
                <a:ext cx="2802383" cy="1896915"/>
              </a:xfrm>
              <a:prstGeom prst="rect">
                <a:avLst/>
              </a:prstGeom>
            </p:spPr>
          </p:pic>
        </p:grpSp>
      </p:grpSp>
      <p:sp>
        <p:nvSpPr>
          <p:cNvPr id="63" name="Object 63"/>
          <p:cNvSpPr txBox="1"/>
          <p:nvPr/>
        </p:nvSpPr>
        <p:spPr>
          <a:xfrm>
            <a:off x="60758" y="3005114"/>
            <a:ext cx="18164195" cy="1071402"/>
          </a:xfrm>
          <a:prstGeom prst="rect">
            <a:avLst/>
          </a:prstGeom>
          <a:noFill/>
        </p:spPr>
        <p:txBody>
          <a:bodyPr wrap="square" rtlCol="0" anchor="t">
            <a:spAutoFit/>
          </a:bodyPr>
          <a:lstStyle/>
          <a:p>
            <a:pPr algn="ctr"/>
            <a:r>
              <a:rPr lang="en-US" sz="2000" kern="0" spc="-100">
                <a:solidFill>
                  <a:srgbClr val="FFFFFF"/>
                </a:solidFill>
                <a:latin typeface="Pretendard" pitchFamily="34" charset="0"/>
                <a:cs typeface="Pretendard" pitchFamily="34" charset="0"/>
              </a:rPr>
              <a:t>주력 제품에 관련된 내용을 기재해주세요. 폰트는 프리텐다드 Regular 크기는</a:t>
            </a:r>
          </a:p>
          <a:p>
            <a:pPr algn="ctr"/>
            <a:r>
              <a:rPr lang="en-US" sz="2000" kern="0" spc="-100">
                <a:solidFill>
                  <a:srgbClr val="FFFFFF"/>
                </a:solidFill>
                <a:latin typeface="Pretendard" pitchFamily="34" charset="0"/>
                <a:cs typeface="Pretendard" pitchFamily="34" charset="0"/>
              </a:rPr>
              <a:t>20pt 입니다.  이 레이아웃을 다양하게 활용해주세요.</a:t>
            </a:r>
            <a:endParaRPr lang="en-US"/>
          </a:p>
        </p:txBody>
      </p:sp>
      <p:sp>
        <p:nvSpPr>
          <p:cNvPr id="64" name="Object 64"/>
          <p:cNvSpPr txBox="1"/>
          <p:nvPr/>
        </p:nvSpPr>
        <p:spPr>
          <a:xfrm>
            <a:off x="1042133" y="755287"/>
            <a:ext cx="4645786" cy="533320"/>
          </a:xfrm>
          <a:prstGeom prst="rect">
            <a:avLst/>
          </a:prstGeom>
          <a:noFill/>
        </p:spPr>
        <p:txBody>
          <a:bodyPr wrap="square" rtlCol="0" anchor="t">
            <a:spAutoFit/>
          </a:bodyPr>
          <a:lstStyle/>
          <a:p>
            <a:r>
              <a:rPr lang="en-US" sz="2000">
                <a:solidFill>
                  <a:srgbClr val="FFFFFF"/>
                </a:solidFill>
                <a:latin typeface="Pretendard" pitchFamily="34" charset="0"/>
                <a:cs typeface="Pretendard" pitchFamily="34" charset="0"/>
              </a:rPr>
              <a:t>▪  미리푸드 제품현황</a:t>
            </a:r>
            <a:endParaRPr lang="en-US"/>
          </a:p>
        </p:txBody>
      </p:sp>
      <p:sp>
        <p:nvSpPr>
          <p:cNvPr id="65" name="Object 65"/>
          <p:cNvSpPr txBox="1"/>
          <p:nvPr/>
        </p:nvSpPr>
        <p:spPr>
          <a:xfrm>
            <a:off x="3781374" y="1542600"/>
            <a:ext cx="10646786" cy="1600003"/>
          </a:xfrm>
          <a:prstGeom prst="rect">
            <a:avLst/>
          </a:prstGeom>
          <a:noFill/>
        </p:spPr>
        <p:txBody>
          <a:bodyPr wrap="square" rtlCol="0" anchor="t">
            <a:spAutoFit/>
          </a:bodyPr>
          <a:lstStyle/>
          <a:p>
            <a:pPr algn="ctr"/>
            <a:r>
              <a:rPr lang="en-US" sz="6000" kern="0" spc="-200">
                <a:solidFill>
                  <a:srgbClr val="FF9939"/>
                </a:solidFill>
                <a:latin typeface="KoPubWorldBatang_Pro Bold" pitchFamily="34" charset="0"/>
                <a:cs typeface="KoPubWorldBatang_Pro Bold" pitchFamily="34" charset="0"/>
              </a:rPr>
              <a:t>Food Products</a:t>
            </a:r>
            <a:endParaRPr lang="en-US"/>
          </a:p>
        </p:txBody>
      </p:sp>
      <p:grpSp>
        <p:nvGrpSpPr>
          <p:cNvPr id="1022" name="그룹 1022"/>
          <p:cNvGrpSpPr/>
          <p:nvPr/>
        </p:nvGrpSpPr>
        <p:grpSpPr>
          <a:xfrm>
            <a:off x="17728965" y="746399"/>
            <a:ext cx="266707" cy="8748477"/>
            <a:chOff x="17728965" y="746399"/>
            <a:chExt cx="266707" cy="8748477"/>
          </a:xfrm>
        </p:grpSpPr>
        <p:sp>
          <p:nvSpPr>
            <p:cNvPr id="67" name="Object 67"/>
            <p:cNvSpPr txBox="1"/>
            <p:nvPr/>
          </p:nvSpPr>
          <p:spPr>
            <a:xfrm rot="-16200000">
              <a:off x="15741759" y="2600275"/>
              <a:ext cx="4107743" cy="399990"/>
            </a:xfrm>
            <a:prstGeom prst="rect">
              <a:avLst/>
            </a:prstGeom>
            <a:noFill/>
          </p:spPr>
          <p:txBody>
            <a:bodyPr wrap="square" rtlCol="0" anchor="t">
              <a:spAutoFit/>
            </a:bodyPr>
            <a:lstStyle/>
            <a:p>
              <a:r>
                <a:rPr lang="en-US" sz="1500">
                  <a:solidFill>
                    <a:srgbClr val="FFFFFF"/>
                  </a:solidFill>
                  <a:latin typeface="KoPubWorldBatang_Pro Medium" pitchFamily="34" charset="0"/>
                  <a:cs typeface="KoPubWorldBatang_Pro Medium" pitchFamily="34" charset="0"/>
                </a:rPr>
                <a:t>B2B Business Proposal</a:t>
              </a:r>
              <a:endParaRPr lang="en-US"/>
            </a:p>
          </p:txBody>
        </p:sp>
        <p:sp>
          <p:nvSpPr>
            <p:cNvPr id="68" name="Object 68"/>
            <p:cNvSpPr txBox="1"/>
            <p:nvPr/>
          </p:nvSpPr>
          <p:spPr>
            <a:xfrm rot="-16200000">
              <a:off x="17277593" y="8776796"/>
              <a:ext cx="1036169" cy="399990"/>
            </a:xfrm>
            <a:prstGeom prst="rect">
              <a:avLst/>
            </a:prstGeom>
            <a:noFill/>
          </p:spPr>
          <p:txBody>
            <a:bodyPr wrap="square" rtlCol="0" anchor="t">
              <a:spAutoFit/>
            </a:bodyPr>
            <a:lstStyle/>
            <a:p>
              <a:pPr algn="r"/>
              <a:r>
                <a:rPr lang="en-US" sz="1500">
                  <a:solidFill>
                    <a:srgbClr val="2F1102"/>
                  </a:solidFill>
                  <a:latin typeface="KoPubWorldBatang_Pro Medium" pitchFamily="34" charset="0"/>
                  <a:cs typeface="KoPubWorldBatang_Pro Medium" pitchFamily="34" charset="0"/>
                </a:rPr>
                <a:t>06</a:t>
              </a:r>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p:grpSpPr>
        <p:pic>
          <p:nvPicPr>
            <p:cNvPr id="3" name="Object 2"/>
            <p:cNvPicPr>
              <a:picLocks noChangeAspect="1"/>
            </p:cNvPicPr>
            <p:nvPr/>
          </p:nvPicPr>
          <p:blipFill>
            <a:blip r:embed="rId2" cstate="print"/>
            <a:stretch>
              <a:fillRect/>
            </a:stretch>
          </p:blipFill>
          <p:spPr>
            <a:xfrm>
              <a:off x="0" y="0"/>
              <a:ext cx="18285714" cy="10285714"/>
            </a:xfrm>
            <a:prstGeom prst="rect">
              <a:avLst/>
            </a:prstGeom>
          </p:spPr>
        </p:pic>
      </p:grpSp>
      <p:grpSp>
        <p:nvGrpSpPr>
          <p:cNvPr id="1002" name="그룹 1002"/>
          <p:cNvGrpSpPr/>
          <p:nvPr/>
        </p:nvGrpSpPr>
        <p:grpSpPr>
          <a:xfrm>
            <a:off x="-333665" y="3465733"/>
            <a:ext cx="18867532" cy="4121942"/>
            <a:chOff x="-333665" y="3465733"/>
            <a:chExt cx="18867532" cy="4121942"/>
          </a:xfrm>
        </p:grpSpPr>
        <p:pic>
          <p:nvPicPr>
            <p:cNvPr id="6" name="Object 5"/>
            <p:cNvPicPr>
              <a:picLocks noChangeAspect="1"/>
            </p:cNvPicPr>
            <p:nvPr/>
          </p:nvPicPr>
          <p:blipFill>
            <a:blip r:embed="rId3" cstate="print"/>
            <a:stretch>
              <a:fillRect/>
            </a:stretch>
          </p:blipFill>
          <p:spPr>
            <a:xfrm>
              <a:off x="-333665" y="3465733"/>
              <a:ext cx="18867532" cy="4121942"/>
            </a:xfrm>
            <a:prstGeom prst="rect">
              <a:avLst/>
            </a:prstGeom>
          </p:spPr>
        </p:pic>
      </p:grpSp>
      <p:sp>
        <p:nvSpPr>
          <p:cNvPr id="9" name="Object 9"/>
          <p:cNvSpPr txBox="1"/>
          <p:nvPr/>
        </p:nvSpPr>
        <p:spPr>
          <a:xfrm>
            <a:off x="8803116" y="5014694"/>
            <a:ext cx="11631722" cy="1015663"/>
          </a:xfrm>
          <a:prstGeom prst="rect">
            <a:avLst/>
          </a:prstGeom>
          <a:noFill/>
        </p:spPr>
        <p:txBody>
          <a:bodyPr wrap="square" rtlCol="0" anchor="t">
            <a:spAutoFit/>
          </a:bodyPr>
          <a:lstStyle/>
          <a:p>
            <a:r>
              <a:rPr lang="ko-KR" altLang="en-US" sz="6000" dirty="0">
                <a:solidFill>
                  <a:srgbClr val="FF9939"/>
                </a:solidFill>
                <a:latin typeface="KoPub돋움체 Bold" panose="02020603020101020101" pitchFamily="18" charset="-127"/>
                <a:ea typeface="KoPub돋움체 Bold" panose="02020603020101020101" pitchFamily="18" charset="-127"/>
              </a:rPr>
              <a:t>주식회사 </a:t>
            </a:r>
            <a:r>
              <a:rPr lang="ko-KR" altLang="en-US" sz="6000" dirty="0" err="1">
                <a:solidFill>
                  <a:srgbClr val="FF9939"/>
                </a:solidFill>
                <a:latin typeface="KoPub돋움체 Bold" panose="02020603020101020101" pitchFamily="18" charset="-127"/>
                <a:ea typeface="KoPub돋움체 Bold" panose="02020603020101020101" pitchFamily="18" charset="-127"/>
              </a:rPr>
              <a:t>눌러쿡</a:t>
            </a:r>
            <a:endParaRPr lang="en-US" sz="6000" dirty="0">
              <a:solidFill>
                <a:srgbClr val="FF9939"/>
              </a:solidFill>
              <a:latin typeface="KoPub돋움체 Bold" panose="02020603020101020101" pitchFamily="18" charset="-127"/>
              <a:ea typeface="KoPub돋움체 Bold" panose="02020603020101020101" pitchFamily="18" charset="-127"/>
            </a:endParaRPr>
          </a:p>
        </p:txBody>
      </p:sp>
      <p:sp>
        <p:nvSpPr>
          <p:cNvPr id="10" name="Object 10"/>
          <p:cNvSpPr txBox="1"/>
          <p:nvPr/>
        </p:nvSpPr>
        <p:spPr>
          <a:xfrm>
            <a:off x="8803116" y="4370219"/>
            <a:ext cx="10857143" cy="584775"/>
          </a:xfrm>
          <a:prstGeom prst="rect">
            <a:avLst/>
          </a:prstGeom>
          <a:noFill/>
        </p:spPr>
        <p:txBody>
          <a:bodyPr wrap="square" rtlCol="0" anchor="t">
            <a:spAutoFit/>
          </a:bodyPr>
          <a:lstStyle/>
          <a:p>
            <a:r>
              <a:rPr lang="en-US" sz="3200" dirty="0">
                <a:solidFill>
                  <a:srgbClr val="FF9939"/>
                </a:solidFill>
                <a:latin typeface="KoPub돋움체 Bold" panose="02020603020101020101" pitchFamily="18" charset="-127"/>
                <a:ea typeface="KoPub돋움체 Bold" panose="02020603020101020101" pitchFamily="18" charset="-127"/>
              </a:rPr>
              <a:t>PART-1</a:t>
            </a:r>
          </a:p>
        </p:txBody>
      </p:sp>
      <p:sp>
        <p:nvSpPr>
          <p:cNvPr id="11" name="Object 11"/>
          <p:cNvSpPr txBox="1"/>
          <p:nvPr/>
        </p:nvSpPr>
        <p:spPr>
          <a:xfrm>
            <a:off x="882956" y="641090"/>
            <a:ext cx="3437382" cy="419393"/>
          </a:xfrm>
          <a:prstGeom prst="rect">
            <a:avLst/>
          </a:prstGeom>
          <a:noFill/>
        </p:spPr>
        <p:txBody>
          <a:bodyPr wrap="square" rtlCol="0" anchor="t">
            <a:spAutoFit/>
          </a:bodyPr>
          <a:lstStyle/>
          <a:p>
            <a:r>
              <a:rPr lang="en-US" sz="1600">
                <a:solidFill>
                  <a:srgbClr val="FF9939"/>
                </a:solidFill>
                <a:latin typeface="KoPubWorldBatang_Pro Medium" pitchFamily="34" charset="0"/>
                <a:cs typeface="KoPubWorldBatang_Pro Medium" pitchFamily="34" charset="0"/>
              </a:rPr>
              <a:t>Miri Food B2B-Service</a:t>
            </a:r>
            <a:endParaRPr lang="en-US"/>
          </a:p>
        </p:txBody>
      </p:sp>
      <p:sp>
        <p:nvSpPr>
          <p:cNvPr id="12" name="Object 12"/>
          <p:cNvSpPr txBox="1"/>
          <p:nvPr/>
        </p:nvSpPr>
        <p:spPr>
          <a:xfrm>
            <a:off x="11003518" y="9343190"/>
            <a:ext cx="6399239" cy="432132"/>
          </a:xfrm>
          <a:prstGeom prst="rect">
            <a:avLst/>
          </a:prstGeom>
          <a:noFill/>
        </p:spPr>
        <p:txBody>
          <a:bodyPr wrap="square" rtlCol="0" anchor="t">
            <a:spAutoFit/>
          </a:bodyPr>
          <a:lstStyle/>
          <a:p>
            <a:pPr algn="r"/>
            <a:r>
              <a:rPr lang="en-US" sz="1500">
                <a:solidFill>
                  <a:srgbClr val="F3ECE4"/>
                </a:solidFill>
                <a:latin typeface="KoPubWorldBatang_Pro Medium" pitchFamily="34" charset="0"/>
                <a:cs typeface="KoPubWorldBatang_Pro Medium" pitchFamily="34" charset="0"/>
              </a:rPr>
              <a:t>Copyright © All Right Reserved by Miri Food</a:t>
            </a:r>
            <a:endParaRPr lang="en-US"/>
          </a:p>
        </p:txBody>
      </p:sp>
      <p:pic>
        <p:nvPicPr>
          <p:cNvPr id="4" name="그래픽 3" descr="왼쪽 화살표가 있는 원 단색으로 채워진">
            <a:extLst>
              <a:ext uri="{FF2B5EF4-FFF2-40B4-BE49-F238E27FC236}">
                <a16:creationId xmlns:a16="http://schemas.microsoft.com/office/drawing/2014/main" id="{8C717110-E160-9EC9-B947-89DAEEDA6B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0546318" y="4228457"/>
            <a:ext cx="914400" cy="914400"/>
          </a:xfrm>
          <a:prstGeom prst="rect">
            <a:avLst/>
          </a:prstGeom>
        </p:spPr>
      </p:pic>
    </p:spTree>
    <p:extLst>
      <p:ext uri="{BB962C8B-B14F-4D97-AF65-F5344CB8AC3E}">
        <p14:creationId xmlns:p14="http://schemas.microsoft.com/office/powerpoint/2010/main" val="693992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8847583" y="1593572"/>
            <a:ext cx="7088523" cy="6177635"/>
            <a:chOff x="8847583" y="1593572"/>
            <a:chExt cx="7088523" cy="6177635"/>
          </a:xfrm>
        </p:grpSpPr>
        <p:grpSp>
          <p:nvGrpSpPr>
            <p:cNvPr id="1002" name="그룹 1002"/>
            <p:cNvGrpSpPr/>
            <p:nvPr/>
          </p:nvGrpSpPr>
          <p:grpSpPr>
            <a:xfrm>
              <a:off x="12168835" y="4509833"/>
              <a:ext cx="1053616" cy="536459"/>
              <a:chOff x="12168835" y="4509833"/>
              <a:chExt cx="1053616" cy="536459"/>
            </a:xfrm>
          </p:grpSpPr>
          <p:pic>
            <p:nvPicPr>
              <p:cNvPr id="4" name="Object 3"/>
              <p:cNvPicPr>
                <a:picLocks noChangeAspect="1"/>
              </p:cNvPicPr>
              <p:nvPr/>
            </p:nvPicPr>
            <p:blipFill>
              <a:blip r:embed="rId2" cstate="print"/>
              <a:stretch>
                <a:fillRect/>
              </a:stretch>
            </p:blipFill>
            <p:spPr>
              <a:xfrm>
                <a:off x="12168835" y="4509833"/>
                <a:ext cx="1053616" cy="536459"/>
              </a:xfrm>
              <a:prstGeom prst="rect">
                <a:avLst/>
              </a:prstGeom>
            </p:spPr>
          </p:pic>
        </p:grpSp>
        <p:grpSp>
          <p:nvGrpSpPr>
            <p:cNvPr id="1003" name="그룹 1003"/>
            <p:cNvGrpSpPr/>
            <p:nvPr/>
          </p:nvGrpSpPr>
          <p:grpSpPr>
            <a:xfrm>
              <a:off x="8847583" y="3653202"/>
              <a:ext cx="1868881" cy="1742498"/>
              <a:chOff x="8847583" y="3653202"/>
              <a:chExt cx="1868881" cy="1742498"/>
            </a:xfrm>
          </p:grpSpPr>
          <p:pic>
            <p:nvPicPr>
              <p:cNvPr id="7" name="Object 6"/>
              <p:cNvPicPr>
                <a:picLocks noChangeAspect="1"/>
              </p:cNvPicPr>
              <p:nvPr/>
            </p:nvPicPr>
            <p:blipFill>
              <a:blip r:embed="rId3" cstate="print"/>
              <a:stretch>
                <a:fillRect/>
              </a:stretch>
            </p:blipFill>
            <p:spPr>
              <a:xfrm>
                <a:off x="8847583" y="3653202"/>
                <a:ext cx="1868881" cy="1742498"/>
              </a:xfrm>
              <a:prstGeom prst="rect">
                <a:avLst/>
              </a:prstGeom>
            </p:spPr>
          </p:pic>
        </p:grpSp>
        <p:grpSp>
          <p:nvGrpSpPr>
            <p:cNvPr id="1004" name="그룹 1004"/>
            <p:cNvGrpSpPr/>
            <p:nvPr/>
          </p:nvGrpSpPr>
          <p:grpSpPr>
            <a:xfrm>
              <a:off x="9716498" y="4988067"/>
              <a:ext cx="1140530" cy="983934"/>
              <a:chOff x="9716498" y="4988067"/>
              <a:chExt cx="1140530" cy="983934"/>
            </a:xfrm>
          </p:grpSpPr>
          <p:pic>
            <p:nvPicPr>
              <p:cNvPr id="10" name="Object 9"/>
              <p:cNvPicPr>
                <a:picLocks noChangeAspect="1"/>
              </p:cNvPicPr>
              <p:nvPr/>
            </p:nvPicPr>
            <p:blipFill>
              <a:blip r:embed="rId4" cstate="print"/>
              <a:stretch>
                <a:fillRect/>
              </a:stretch>
            </p:blipFill>
            <p:spPr>
              <a:xfrm>
                <a:off x="9716498" y="4988067"/>
                <a:ext cx="1140530" cy="983934"/>
              </a:xfrm>
              <a:prstGeom prst="rect">
                <a:avLst/>
              </a:prstGeom>
            </p:spPr>
          </p:pic>
        </p:grpSp>
        <p:grpSp>
          <p:nvGrpSpPr>
            <p:cNvPr id="1005" name="그룹 1005"/>
            <p:cNvGrpSpPr/>
            <p:nvPr/>
          </p:nvGrpSpPr>
          <p:grpSpPr>
            <a:xfrm>
              <a:off x="9541255" y="5835891"/>
              <a:ext cx="1442517" cy="992264"/>
              <a:chOff x="9541255" y="5835891"/>
              <a:chExt cx="1442517" cy="992264"/>
            </a:xfrm>
          </p:grpSpPr>
          <p:pic>
            <p:nvPicPr>
              <p:cNvPr id="13" name="Object 12"/>
              <p:cNvPicPr>
                <a:picLocks noChangeAspect="1"/>
              </p:cNvPicPr>
              <p:nvPr/>
            </p:nvPicPr>
            <p:blipFill>
              <a:blip r:embed="rId5" cstate="print"/>
              <a:stretch>
                <a:fillRect/>
              </a:stretch>
            </p:blipFill>
            <p:spPr>
              <a:xfrm>
                <a:off x="9541255" y="5835891"/>
                <a:ext cx="1442517" cy="992264"/>
              </a:xfrm>
              <a:prstGeom prst="rect">
                <a:avLst/>
              </a:prstGeom>
            </p:spPr>
          </p:pic>
        </p:grpSp>
        <p:grpSp>
          <p:nvGrpSpPr>
            <p:cNvPr id="1006" name="그룹 1006"/>
            <p:cNvGrpSpPr/>
            <p:nvPr/>
          </p:nvGrpSpPr>
          <p:grpSpPr>
            <a:xfrm>
              <a:off x="10737154" y="4891553"/>
              <a:ext cx="893788" cy="1644573"/>
              <a:chOff x="10737154" y="4891553"/>
              <a:chExt cx="893788" cy="1644573"/>
            </a:xfrm>
          </p:grpSpPr>
          <p:pic>
            <p:nvPicPr>
              <p:cNvPr id="16" name="Object 15"/>
              <p:cNvPicPr>
                <a:picLocks noChangeAspect="1"/>
              </p:cNvPicPr>
              <p:nvPr/>
            </p:nvPicPr>
            <p:blipFill>
              <a:blip r:embed="rId6" cstate="print"/>
              <a:stretch>
                <a:fillRect/>
              </a:stretch>
            </p:blipFill>
            <p:spPr>
              <a:xfrm>
                <a:off x="10737154" y="4891553"/>
                <a:ext cx="893788" cy="1644573"/>
              </a:xfrm>
              <a:prstGeom prst="rect">
                <a:avLst/>
              </a:prstGeom>
            </p:spPr>
          </p:pic>
        </p:grpSp>
        <p:grpSp>
          <p:nvGrpSpPr>
            <p:cNvPr id="1007" name="그룹 1007"/>
            <p:cNvGrpSpPr/>
            <p:nvPr/>
          </p:nvGrpSpPr>
          <p:grpSpPr>
            <a:xfrm>
              <a:off x="10643103" y="6504424"/>
              <a:ext cx="823996" cy="1131612"/>
              <a:chOff x="10643103" y="6504424"/>
              <a:chExt cx="823996" cy="1131612"/>
            </a:xfrm>
          </p:grpSpPr>
          <p:pic>
            <p:nvPicPr>
              <p:cNvPr id="19" name="Object 18"/>
              <p:cNvPicPr>
                <a:picLocks noChangeAspect="1"/>
              </p:cNvPicPr>
              <p:nvPr/>
            </p:nvPicPr>
            <p:blipFill>
              <a:blip r:embed="rId7" cstate="print"/>
              <a:stretch>
                <a:fillRect/>
              </a:stretch>
            </p:blipFill>
            <p:spPr>
              <a:xfrm>
                <a:off x="10643103" y="6504424"/>
                <a:ext cx="823996" cy="1131612"/>
              </a:xfrm>
              <a:prstGeom prst="rect">
                <a:avLst/>
              </a:prstGeom>
            </p:spPr>
          </p:pic>
        </p:grpSp>
        <p:grpSp>
          <p:nvGrpSpPr>
            <p:cNvPr id="1008" name="그룹 1008"/>
            <p:cNvGrpSpPr/>
            <p:nvPr/>
          </p:nvGrpSpPr>
          <p:grpSpPr>
            <a:xfrm>
              <a:off x="11191973" y="5737616"/>
              <a:ext cx="1347705" cy="1009294"/>
              <a:chOff x="11191973" y="5737616"/>
              <a:chExt cx="1347705" cy="1009294"/>
            </a:xfrm>
          </p:grpSpPr>
          <p:pic>
            <p:nvPicPr>
              <p:cNvPr id="22" name="Object 21"/>
              <p:cNvPicPr>
                <a:picLocks noChangeAspect="1"/>
              </p:cNvPicPr>
              <p:nvPr/>
            </p:nvPicPr>
            <p:blipFill>
              <a:blip r:embed="rId8" cstate="print"/>
              <a:stretch>
                <a:fillRect/>
              </a:stretch>
            </p:blipFill>
            <p:spPr>
              <a:xfrm>
                <a:off x="11191973" y="5737616"/>
                <a:ext cx="1347705" cy="1009294"/>
              </a:xfrm>
              <a:prstGeom prst="rect">
                <a:avLst/>
              </a:prstGeom>
            </p:spPr>
          </p:pic>
        </p:grpSp>
        <p:grpSp>
          <p:nvGrpSpPr>
            <p:cNvPr id="1009" name="그룹 1009"/>
            <p:cNvGrpSpPr/>
            <p:nvPr/>
          </p:nvGrpSpPr>
          <p:grpSpPr>
            <a:xfrm>
              <a:off x="11184048" y="6334119"/>
              <a:ext cx="1463549" cy="1258419"/>
              <a:chOff x="11184048" y="6334119"/>
              <a:chExt cx="1463549" cy="1258419"/>
            </a:xfrm>
          </p:grpSpPr>
          <p:pic>
            <p:nvPicPr>
              <p:cNvPr id="25" name="Object 24"/>
              <p:cNvPicPr>
                <a:picLocks noChangeAspect="1"/>
              </p:cNvPicPr>
              <p:nvPr/>
            </p:nvPicPr>
            <p:blipFill>
              <a:blip r:embed="rId9" cstate="print"/>
              <a:stretch>
                <a:fillRect/>
              </a:stretch>
            </p:blipFill>
            <p:spPr>
              <a:xfrm>
                <a:off x="11184048" y="6334119"/>
                <a:ext cx="1463549" cy="1258419"/>
              </a:xfrm>
              <a:prstGeom prst="rect">
                <a:avLst/>
              </a:prstGeom>
            </p:spPr>
          </p:pic>
        </p:grpSp>
        <p:grpSp>
          <p:nvGrpSpPr>
            <p:cNvPr id="1010" name="그룹 1010"/>
            <p:cNvGrpSpPr/>
            <p:nvPr/>
          </p:nvGrpSpPr>
          <p:grpSpPr>
            <a:xfrm>
              <a:off x="12360465" y="5606020"/>
              <a:ext cx="2081772" cy="2165187"/>
              <a:chOff x="12360465" y="5606020"/>
              <a:chExt cx="2081772" cy="2165187"/>
            </a:xfrm>
          </p:grpSpPr>
          <p:pic>
            <p:nvPicPr>
              <p:cNvPr id="28" name="Object 27"/>
              <p:cNvPicPr>
                <a:picLocks noChangeAspect="1"/>
              </p:cNvPicPr>
              <p:nvPr/>
            </p:nvPicPr>
            <p:blipFill>
              <a:blip r:embed="rId10" cstate="print"/>
              <a:stretch>
                <a:fillRect/>
              </a:stretch>
            </p:blipFill>
            <p:spPr>
              <a:xfrm>
                <a:off x="12360465" y="5606020"/>
                <a:ext cx="2081772" cy="2165187"/>
              </a:xfrm>
              <a:prstGeom prst="rect">
                <a:avLst/>
              </a:prstGeom>
            </p:spPr>
          </p:pic>
        </p:grpSp>
        <p:grpSp>
          <p:nvGrpSpPr>
            <p:cNvPr id="1011" name="그룹 1011"/>
            <p:cNvGrpSpPr/>
            <p:nvPr/>
          </p:nvGrpSpPr>
          <p:grpSpPr>
            <a:xfrm>
              <a:off x="13017086" y="5440209"/>
              <a:ext cx="1918530" cy="1745843"/>
              <a:chOff x="13017086" y="5440209"/>
              <a:chExt cx="1918530" cy="1745843"/>
            </a:xfrm>
          </p:grpSpPr>
          <p:pic>
            <p:nvPicPr>
              <p:cNvPr id="31" name="Object 30"/>
              <p:cNvPicPr>
                <a:picLocks noChangeAspect="1"/>
              </p:cNvPicPr>
              <p:nvPr/>
            </p:nvPicPr>
            <p:blipFill>
              <a:blip r:embed="rId11" cstate="print"/>
              <a:stretch>
                <a:fillRect/>
              </a:stretch>
            </p:blipFill>
            <p:spPr>
              <a:xfrm>
                <a:off x="13017086" y="5440209"/>
                <a:ext cx="1918530" cy="1745843"/>
              </a:xfrm>
              <a:prstGeom prst="rect">
                <a:avLst/>
              </a:prstGeom>
            </p:spPr>
          </p:pic>
        </p:grpSp>
        <p:grpSp>
          <p:nvGrpSpPr>
            <p:cNvPr id="1012" name="그룹 1012"/>
            <p:cNvGrpSpPr/>
            <p:nvPr/>
          </p:nvGrpSpPr>
          <p:grpSpPr>
            <a:xfrm>
              <a:off x="13988600" y="5133412"/>
              <a:ext cx="1549229" cy="1869091"/>
              <a:chOff x="13988600" y="5133412"/>
              <a:chExt cx="1549229" cy="1869091"/>
            </a:xfrm>
          </p:grpSpPr>
          <p:pic>
            <p:nvPicPr>
              <p:cNvPr id="34" name="Object 33"/>
              <p:cNvPicPr>
                <a:picLocks noChangeAspect="1"/>
              </p:cNvPicPr>
              <p:nvPr/>
            </p:nvPicPr>
            <p:blipFill>
              <a:blip r:embed="rId12" cstate="print"/>
              <a:stretch>
                <a:fillRect/>
              </a:stretch>
            </p:blipFill>
            <p:spPr>
              <a:xfrm>
                <a:off x="13988600" y="5133412"/>
                <a:ext cx="1549229" cy="1869091"/>
              </a:xfrm>
              <a:prstGeom prst="rect">
                <a:avLst/>
              </a:prstGeom>
            </p:spPr>
          </p:pic>
        </p:grpSp>
        <p:grpSp>
          <p:nvGrpSpPr>
            <p:cNvPr id="1013" name="그룹 1013"/>
            <p:cNvGrpSpPr/>
            <p:nvPr/>
          </p:nvGrpSpPr>
          <p:grpSpPr>
            <a:xfrm>
              <a:off x="10326391" y="3942056"/>
              <a:ext cx="1868545" cy="1480824"/>
              <a:chOff x="10326391" y="3942056"/>
              <a:chExt cx="1868545" cy="1480824"/>
            </a:xfrm>
          </p:grpSpPr>
          <p:pic>
            <p:nvPicPr>
              <p:cNvPr id="37" name="Object 36"/>
              <p:cNvPicPr>
                <a:picLocks noChangeAspect="1"/>
              </p:cNvPicPr>
              <p:nvPr/>
            </p:nvPicPr>
            <p:blipFill>
              <a:blip r:embed="rId13" cstate="print"/>
              <a:stretch>
                <a:fillRect/>
              </a:stretch>
            </p:blipFill>
            <p:spPr>
              <a:xfrm>
                <a:off x="10326391" y="3942056"/>
                <a:ext cx="1868545" cy="1480824"/>
              </a:xfrm>
              <a:prstGeom prst="rect">
                <a:avLst/>
              </a:prstGeom>
            </p:spPr>
          </p:pic>
        </p:grpSp>
        <p:grpSp>
          <p:nvGrpSpPr>
            <p:cNvPr id="1014" name="그룹 1014"/>
            <p:cNvGrpSpPr/>
            <p:nvPr/>
          </p:nvGrpSpPr>
          <p:grpSpPr>
            <a:xfrm>
              <a:off x="11903295" y="4936764"/>
              <a:ext cx="1161811" cy="878969"/>
              <a:chOff x="11903295" y="4936764"/>
              <a:chExt cx="1161811" cy="878969"/>
            </a:xfrm>
          </p:grpSpPr>
          <p:pic>
            <p:nvPicPr>
              <p:cNvPr id="40" name="Object 39"/>
              <p:cNvPicPr>
                <a:picLocks noChangeAspect="1"/>
              </p:cNvPicPr>
              <p:nvPr/>
            </p:nvPicPr>
            <p:blipFill>
              <a:blip r:embed="rId14" cstate="print"/>
              <a:stretch>
                <a:fillRect/>
              </a:stretch>
            </p:blipFill>
            <p:spPr>
              <a:xfrm>
                <a:off x="11903295" y="4936764"/>
                <a:ext cx="1161811" cy="878969"/>
              </a:xfrm>
              <a:prstGeom prst="rect">
                <a:avLst/>
              </a:prstGeom>
            </p:spPr>
          </p:pic>
        </p:grpSp>
        <p:grpSp>
          <p:nvGrpSpPr>
            <p:cNvPr id="1015" name="그룹 1015"/>
            <p:cNvGrpSpPr/>
            <p:nvPr/>
          </p:nvGrpSpPr>
          <p:grpSpPr>
            <a:xfrm>
              <a:off x="13015462" y="4497074"/>
              <a:ext cx="1084957" cy="983478"/>
              <a:chOff x="13015462" y="4497074"/>
              <a:chExt cx="1084957" cy="983478"/>
            </a:xfrm>
          </p:grpSpPr>
          <p:pic>
            <p:nvPicPr>
              <p:cNvPr id="43" name="Object 42"/>
              <p:cNvPicPr>
                <a:picLocks noChangeAspect="1"/>
              </p:cNvPicPr>
              <p:nvPr/>
            </p:nvPicPr>
            <p:blipFill>
              <a:blip r:embed="rId15" cstate="print"/>
              <a:stretch>
                <a:fillRect/>
              </a:stretch>
            </p:blipFill>
            <p:spPr>
              <a:xfrm>
                <a:off x="13015462" y="4497074"/>
                <a:ext cx="1084957" cy="983478"/>
              </a:xfrm>
              <a:prstGeom prst="rect">
                <a:avLst/>
              </a:prstGeom>
            </p:spPr>
          </p:pic>
        </p:grpSp>
        <p:grpSp>
          <p:nvGrpSpPr>
            <p:cNvPr id="1016" name="그룹 1016"/>
            <p:cNvGrpSpPr/>
            <p:nvPr/>
          </p:nvGrpSpPr>
          <p:grpSpPr>
            <a:xfrm>
              <a:off x="13883741" y="4455462"/>
              <a:ext cx="875557" cy="1106553"/>
              <a:chOff x="13883741" y="4455462"/>
              <a:chExt cx="875557" cy="1106553"/>
            </a:xfrm>
          </p:grpSpPr>
          <p:pic>
            <p:nvPicPr>
              <p:cNvPr id="46" name="Object 45"/>
              <p:cNvPicPr>
                <a:picLocks noChangeAspect="1"/>
              </p:cNvPicPr>
              <p:nvPr/>
            </p:nvPicPr>
            <p:blipFill>
              <a:blip r:embed="rId16" cstate="print"/>
              <a:stretch>
                <a:fillRect/>
              </a:stretch>
            </p:blipFill>
            <p:spPr>
              <a:xfrm>
                <a:off x="13883741" y="4455462"/>
                <a:ext cx="875557" cy="1106553"/>
              </a:xfrm>
              <a:prstGeom prst="rect">
                <a:avLst/>
              </a:prstGeom>
            </p:spPr>
          </p:pic>
        </p:grpSp>
        <p:grpSp>
          <p:nvGrpSpPr>
            <p:cNvPr id="1017" name="그룹 1017"/>
            <p:cNvGrpSpPr/>
            <p:nvPr/>
          </p:nvGrpSpPr>
          <p:grpSpPr>
            <a:xfrm>
              <a:off x="14135221" y="3383829"/>
              <a:ext cx="754467" cy="1112522"/>
              <a:chOff x="14135221" y="3383829"/>
              <a:chExt cx="754467" cy="1112522"/>
            </a:xfrm>
          </p:grpSpPr>
          <p:pic>
            <p:nvPicPr>
              <p:cNvPr id="49" name="Object 48"/>
              <p:cNvPicPr>
                <a:picLocks noChangeAspect="1"/>
              </p:cNvPicPr>
              <p:nvPr/>
            </p:nvPicPr>
            <p:blipFill>
              <a:blip r:embed="rId17" cstate="print"/>
              <a:stretch>
                <a:fillRect/>
              </a:stretch>
            </p:blipFill>
            <p:spPr>
              <a:xfrm rot="60000">
                <a:off x="14135221" y="3383829"/>
                <a:ext cx="754467" cy="1112522"/>
              </a:xfrm>
              <a:prstGeom prst="rect">
                <a:avLst/>
              </a:prstGeom>
            </p:spPr>
          </p:pic>
        </p:grpSp>
        <p:grpSp>
          <p:nvGrpSpPr>
            <p:cNvPr id="1018" name="그룹 1018"/>
            <p:cNvGrpSpPr/>
            <p:nvPr/>
          </p:nvGrpSpPr>
          <p:grpSpPr>
            <a:xfrm>
              <a:off x="13276018" y="3712997"/>
              <a:ext cx="905923" cy="1029832"/>
              <a:chOff x="13276018" y="3712997"/>
              <a:chExt cx="905923" cy="1029832"/>
            </a:xfrm>
          </p:grpSpPr>
          <p:pic>
            <p:nvPicPr>
              <p:cNvPr id="52" name="Object 51"/>
              <p:cNvPicPr>
                <a:picLocks noChangeAspect="1"/>
              </p:cNvPicPr>
              <p:nvPr/>
            </p:nvPicPr>
            <p:blipFill>
              <a:blip r:embed="rId18" cstate="print"/>
              <a:stretch>
                <a:fillRect/>
              </a:stretch>
            </p:blipFill>
            <p:spPr>
              <a:xfrm>
                <a:off x="13276018" y="3712997"/>
                <a:ext cx="905923" cy="1029832"/>
              </a:xfrm>
              <a:prstGeom prst="rect">
                <a:avLst/>
              </a:prstGeom>
            </p:spPr>
          </p:pic>
        </p:grpSp>
        <p:grpSp>
          <p:nvGrpSpPr>
            <p:cNvPr id="1019" name="그룹 1019"/>
            <p:cNvGrpSpPr/>
            <p:nvPr/>
          </p:nvGrpSpPr>
          <p:grpSpPr>
            <a:xfrm>
              <a:off x="12066108" y="2991866"/>
              <a:ext cx="1190924" cy="1589322"/>
              <a:chOff x="12066108" y="2991866"/>
              <a:chExt cx="1190924" cy="1589322"/>
            </a:xfrm>
          </p:grpSpPr>
          <p:pic>
            <p:nvPicPr>
              <p:cNvPr id="55" name="Object 54"/>
              <p:cNvPicPr>
                <a:picLocks noChangeAspect="1"/>
              </p:cNvPicPr>
              <p:nvPr/>
            </p:nvPicPr>
            <p:blipFill>
              <a:blip r:embed="rId19" cstate="print"/>
              <a:stretch>
                <a:fillRect/>
              </a:stretch>
            </p:blipFill>
            <p:spPr>
              <a:xfrm>
                <a:off x="12066108" y="2991866"/>
                <a:ext cx="1190924" cy="1589322"/>
              </a:xfrm>
              <a:prstGeom prst="rect">
                <a:avLst/>
              </a:prstGeom>
            </p:spPr>
          </p:pic>
        </p:grpSp>
        <p:grpSp>
          <p:nvGrpSpPr>
            <p:cNvPr id="1020" name="그룹 1020"/>
            <p:cNvGrpSpPr/>
            <p:nvPr/>
          </p:nvGrpSpPr>
          <p:grpSpPr>
            <a:xfrm>
              <a:off x="11243127" y="3688505"/>
              <a:ext cx="1010887" cy="1084809"/>
              <a:chOff x="11243127" y="3688505"/>
              <a:chExt cx="1010887" cy="1084809"/>
            </a:xfrm>
          </p:grpSpPr>
          <p:pic>
            <p:nvPicPr>
              <p:cNvPr id="58" name="Object 57"/>
              <p:cNvPicPr>
                <a:picLocks noChangeAspect="1"/>
              </p:cNvPicPr>
              <p:nvPr/>
            </p:nvPicPr>
            <p:blipFill>
              <a:blip r:embed="rId20" cstate="print"/>
              <a:stretch>
                <a:fillRect/>
              </a:stretch>
            </p:blipFill>
            <p:spPr>
              <a:xfrm>
                <a:off x="11243127" y="3688505"/>
                <a:ext cx="1010887" cy="1084809"/>
              </a:xfrm>
              <a:prstGeom prst="rect">
                <a:avLst/>
              </a:prstGeom>
            </p:spPr>
          </p:pic>
        </p:grpSp>
        <p:grpSp>
          <p:nvGrpSpPr>
            <p:cNvPr id="1021" name="그룹 1021"/>
            <p:cNvGrpSpPr/>
            <p:nvPr/>
          </p:nvGrpSpPr>
          <p:grpSpPr>
            <a:xfrm>
              <a:off x="10866180" y="2432729"/>
              <a:ext cx="1399552" cy="1835486"/>
              <a:chOff x="10866180" y="2432729"/>
              <a:chExt cx="1399552" cy="1835486"/>
            </a:xfrm>
          </p:grpSpPr>
          <p:pic>
            <p:nvPicPr>
              <p:cNvPr id="61" name="Object 60"/>
              <p:cNvPicPr>
                <a:picLocks noChangeAspect="1"/>
              </p:cNvPicPr>
              <p:nvPr/>
            </p:nvPicPr>
            <p:blipFill>
              <a:blip r:embed="rId21" cstate="print"/>
              <a:stretch>
                <a:fillRect/>
              </a:stretch>
            </p:blipFill>
            <p:spPr>
              <a:xfrm>
                <a:off x="10866180" y="2432729"/>
                <a:ext cx="1399552" cy="1835486"/>
              </a:xfrm>
              <a:prstGeom prst="rect">
                <a:avLst/>
              </a:prstGeom>
            </p:spPr>
          </p:pic>
        </p:grpSp>
        <p:grpSp>
          <p:nvGrpSpPr>
            <p:cNvPr id="1022" name="그룹 1022"/>
            <p:cNvGrpSpPr/>
            <p:nvPr/>
          </p:nvGrpSpPr>
          <p:grpSpPr>
            <a:xfrm>
              <a:off x="12643273" y="1908220"/>
              <a:ext cx="1069615" cy="1616284"/>
              <a:chOff x="12643273" y="1908220"/>
              <a:chExt cx="1069615" cy="1616284"/>
            </a:xfrm>
          </p:grpSpPr>
          <p:pic>
            <p:nvPicPr>
              <p:cNvPr id="64" name="Object 63"/>
              <p:cNvPicPr>
                <a:picLocks noChangeAspect="1"/>
              </p:cNvPicPr>
              <p:nvPr/>
            </p:nvPicPr>
            <p:blipFill>
              <a:blip r:embed="rId22" cstate="print"/>
              <a:stretch>
                <a:fillRect/>
              </a:stretch>
            </p:blipFill>
            <p:spPr>
              <a:xfrm>
                <a:off x="12643273" y="1908220"/>
                <a:ext cx="1069615" cy="1616284"/>
              </a:xfrm>
              <a:prstGeom prst="rect">
                <a:avLst/>
              </a:prstGeom>
            </p:spPr>
          </p:pic>
        </p:grpSp>
        <p:grpSp>
          <p:nvGrpSpPr>
            <p:cNvPr id="1023" name="그룹 1023"/>
            <p:cNvGrpSpPr/>
            <p:nvPr/>
          </p:nvGrpSpPr>
          <p:grpSpPr>
            <a:xfrm>
              <a:off x="13702546" y="1593572"/>
              <a:ext cx="1115424" cy="1908416"/>
              <a:chOff x="13702546" y="1593572"/>
              <a:chExt cx="1115424" cy="1908416"/>
            </a:xfrm>
          </p:grpSpPr>
          <p:pic>
            <p:nvPicPr>
              <p:cNvPr id="67" name="Object 66"/>
              <p:cNvPicPr>
                <a:picLocks noChangeAspect="1"/>
              </p:cNvPicPr>
              <p:nvPr/>
            </p:nvPicPr>
            <p:blipFill>
              <a:blip r:embed="rId23" cstate="print"/>
              <a:stretch>
                <a:fillRect/>
              </a:stretch>
            </p:blipFill>
            <p:spPr>
              <a:xfrm>
                <a:off x="13702546" y="1593572"/>
                <a:ext cx="1115424" cy="1908416"/>
              </a:xfrm>
              <a:prstGeom prst="rect">
                <a:avLst/>
              </a:prstGeom>
            </p:spPr>
          </p:pic>
        </p:grpSp>
        <p:grpSp>
          <p:nvGrpSpPr>
            <p:cNvPr id="1024" name="그룹 1024"/>
            <p:cNvGrpSpPr/>
            <p:nvPr/>
          </p:nvGrpSpPr>
          <p:grpSpPr>
            <a:xfrm>
              <a:off x="11461985" y="5311180"/>
              <a:ext cx="506220" cy="410585"/>
              <a:chOff x="11461985" y="5311180"/>
              <a:chExt cx="506220" cy="410585"/>
            </a:xfrm>
          </p:grpSpPr>
          <p:pic>
            <p:nvPicPr>
              <p:cNvPr id="70" name="Object 69"/>
              <p:cNvPicPr>
                <a:picLocks noChangeAspect="1"/>
              </p:cNvPicPr>
              <p:nvPr/>
            </p:nvPicPr>
            <p:blipFill>
              <a:blip r:embed="rId24" cstate="print"/>
              <a:stretch>
                <a:fillRect/>
              </a:stretch>
            </p:blipFill>
            <p:spPr>
              <a:xfrm>
                <a:off x="11461985" y="5311180"/>
                <a:ext cx="506220" cy="410585"/>
              </a:xfrm>
              <a:prstGeom prst="rect">
                <a:avLst/>
              </a:prstGeom>
            </p:spPr>
          </p:pic>
        </p:grpSp>
        <p:grpSp>
          <p:nvGrpSpPr>
            <p:cNvPr id="1025" name="그룹 1025"/>
            <p:cNvGrpSpPr/>
            <p:nvPr/>
          </p:nvGrpSpPr>
          <p:grpSpPr>
            <a:xfrm>
              <a:off x="14817725" y="4418695"/>
              <a:ext cx="1118381" cy="1301877"/>
              <a:chOff x="14817725" y="4418695"/>
              <a:chExt cx="1118381" cy="1301877"/>
            </a:xfrm>
          </p:grpSpPr>
          <p:pic>
            <p:nvPicPr>
              <p:cNvPr id="73" name="Object 72"/>
              <p:cNvPicPr>
                <a:picLocks noChangeAspect="1"/>
              </p:cNvPicPr>
              <p:nvPr/>
            </p:nvPicPr>
            <p:blipFill>
              <a:blip r:embed="rId25" cstate="print"/>
              <a:stretch>
                <a:fillRect/>
              </a:stretch>
            </p:blipFill>
            <p:spPr>
              <a:xfrm>
                <a:off x="14817725" y="4418695"/>
                <a:ext cx="1118381" cy="1301877"/>
              </a:xfrm>
              <a:prstGeom prst="rect">
                <a:avLst/>
              </a:prstGeom>
            </p:spPr>
          </p:pic>
        </p:grpSp>
        <p:grpSp>
          <p:nvGrpSpPr>
            <p:cNvPr id="1026" name="그룹 1026"/>
            <p:cNvGrpSpPr/>
            <p:nvPr/>
          </p:nvGrpSpPr>
          <p:grpSpPr>
            <a:xfrm>
              <a:off x="12444044" y="2938854"/>
              <a:ext cx="1656375" cy="1379983"/>
              <a:chOff x="12444044" y="2938854"/>
              <a:chExt cx="1656375" cy="1379983"/>
            </a:xfrm>
          </p:grpSpPr>
          <p:pic>
            <p:nvPicPr>
              <p:cNvPr id="76" name="Object 75"/>
              <p:cNvPicPr>
                <a:picLocks noChangeAspect="1"/>
              </p:cNvPicPr>
              <p:nvPr/>
            </p:nvPicPr>
            <p:blipFill>
              <a:blip r:embed="rId26" cstate="print"/>
              <a:stretch>
                <a:fillRect/>
              </a:stretch>
            </p:blipFill>
            <p:spPr>
              <a:xfrm>
                <a:off x="12444044" y="2938854"/>
                <a:ext cx="1656375" cy="1379983"/>
              </a:xfrm>
              <a:prstGeom prst="rect">
                <a:avLst/>
              </a:prstGeom>
            </p:spPr>
          </p:pic>
        </p:grpSp>
        <p:grpSp>
          <p:nvGrpSpPr>
            <p:cNvPr id="1027" name="그룹 1027"/>
            <p:cNvGrpSpPr/>
            <p:nvPr/>
          </p:nvGrpSpPr>
          <p:grpSpPr>
            <a:xfrm>
              <a:off x="13078525" y="1610218"/>
              <a:ext cx="778491" cy="1471969"/>
              <a:chOff x="13078525" y="1610218"/>
              <a:chExt cx="778491" cy="1471969"/>
            </a:xfrm>
          </p:grpSpPr>
          <p:pic>
            <p:nvPicPr>
              <p:cNvPr id="79" name="Object 78"/>
              <p:cNvPicPr>
                <a:picLocks noChangeAspect="1"/>
              </p:cNvPicPr>
              <p:nvPr/>
            </p:nvPicPr>
            <p:blipFill>
              <a:blip r:embed="rId27" cstate="print"/>
              <a:stretch>
                <a:fillRect/>
              </a:stretch>
            </p:blipFill>
            <p:spPr>
              <a:xfrm>
                <a:off x="13078525" y="1610218"/>
                <a:ext cx="778491" cy="1471969"/>
              </a:xfrm>
              <a:prstGeom prst="rect">
                <a:avLst/>
              </a:prstGeom>
            </p:spPr>
          </p:pic>
        </p:grpSp>
      </p:grpSp>
      <p:grpSp>
        <p:nvGrpSpPr>
          <p:cNvPr id="1028" name="그룹 1028"/>
          <p:cNvGrpSpPr/>
          <p:nvPr/>
        </p:nvGrpSpPr>
        <p:grpSpPr>
          <a:xfrm>
            <a:off x="10657107" y="3142766"/>
            <a:ext cx="1849024" cy="1025338"/>
            <a:chOff x="10657107" y="3142766"/>
            <a:chExt cx="1849024" cy="1025338"/>
          </a:xfrm>
        </p:grpSpPr>
        <p:pic>
          <p:nvPicPr>
            <p:cNvPr id="83" name="Object 82"/>
            <p:cNvPicPr>
              <a:picLocks noChangeAspect="1"/>
            </p:cNvPicPr>
            <p:nvPr/>
          </p:nvPicPr>
          <p:blipFill>
            <a:blip r:embed="rId28" cstate="print"/>
            <a:stretch>
              <a:fillRect/>
            </a:stretch>
          </p:blipFill>
          <p:spPr>
            <a:xfrm>
              <a:off x="10657107" y="3142766"/>
              <a:ext cx="1849024" cy="1025338"/>
            </a:xfrm>
            <a:prstGeom prst="rect">
              <a:avLst/>
            </a:prstGeom>
          </p:spPr>
        </p:pic>
      </p:grpSp>
      <p:grpSp>
        <p:nvGrpSpPr>
          <p:cNvPr id="1029" name="그룹 1029"/>
          <p:cNvGrpSpPr/>
          <p:nvPr/>
        </p:nvGrpSpPr>
        <p:grpSpPr>
          <a:xfrm>
            <a:off x="10199964" y="5454572"/>
            <a:ext cx="1944262" cy="1408806"/>
            <a:chOff x="10199964" y="5454572"/>
            <a:chExt cx="1944262" cy="1408806"/>
          </a:xfrm>
        </p:grpSpPr>
        <p:pic>
          <p:nvPicPr>
            <p:cNvPr id="86" name="Object 85"/>
            <p:cNvPicPr>
              <a:picLocks noChangeAspect="1"/>
            </p:cNvPicPr>
            <p:nvPr/>
          </p:nvPicPr>
          <p:blipFill>
            <a:blip r:embed="rId29" cstate="print"/>
            <a:stretch>
              <a:fillRect/>
            </a:stretch>
          </p:blipFill>
          <p:spPr>
            <a:xfrm>
              <a:off x="10199964" y="5454572"/>
              <a:ext cx="1944262" cy="1408806"/>
            </a:xfrm>
            <a:prstGeom prst="rect">
              <a:avLst/>
            </a:prstGeom>
          </p:spPr>
        </p:pic>
      </p:grpSp>
      <p:grpSp>
        <p:nvGrpSpPr>
          <p:cNvPr id="1030" name="그룹 1030"/>
          <p:cNvGrpSpPr/>
          <p:nvPr/>
        </p:nvGrpSpPr>
        <p:grpSpPr>
          <a:xfrm>
            <a:off x="14229940" y="4038095"/>
            <a:ext cx="1065316" cy="1416476"/>
            <a:chOff x="14229940" y="4038095"/>
            <a:chExt cx="1065316" cy="1416476"/>
          </a:xfrm>
        </p:grpSpPr>
        <p:pic>
          <p:nvPicPr>
            <p:cNvPr id="89" name="Object 88"/>
            <p:cNvPicPr>
              <a:picLocks noChangeAspect="1"/>
            </p:cNvPicPr>
            <p:nvPr/>
          </p:nvPicPr>
          <p:blipFill>
            <a:blip r:embed="rId30" cstate="print"/>
            <a:stretch>
              <a:fillRect/>
            </a:stretch>
          </p:blipFill>
          <p:spPr>
            <a:xfrm>
              <a:off x="14229940" y="4038095"/>
              <a:ext cx="1065316" cy="1416476"/>
            </a:xfrm>
            <a:prstGeom prst="rect">
              <a:avLst/>
            </a:prstGeom>
          </p:spPr>
        </p:pic>
      </p:grpSp>
      <p:sp>
        <p:nvSpPr>
          <p:cNvPr id="91" name="Object 91"/>
          <p:cNvSpPr txBox="1"/>
          <p:nvPr/>
        </p:nvSpPr>
        <p:spPr>
          <a:xfrm>
            <a:off x="14788429" y="2787219"/>
            <a:ext cx="2572286" cy="533320"/>
          </a:xfrm>
          <a:prstGeom prst="rect">
            <a:avLst/>
          </a:prstGeom>
          <a:noFill/>
        </p:spPr>
        <p:txBody>
          <a:bodyPr wrap="square" rtlCol="0" anchor="t">
            <a:spAutoFit/>
          </a:bodyPr>
          <a:lstStyle/>
          <a:p>
            <a:pPr algn="ctr"/>
            <a:r>
              <a:rPr lang="en-US" sz="2000">
                <a:solidFill>
                  <a:srgbClr val="2F1102"/>
                </a:solidFill>
                <a:latin typeface="Pretendard" pitchFamily="34" charset="0"/>
                <a:cs typeface="Pretendard" pitchFamily="34" charset="0"/>
              </a:rPr>
              <a:t>Miri Food Lab</a:t>
            </a:r>
            <a:endParaRPr lang="en-US"/>
          </a:p>
        </p:txBody>
      </p:sp>
      <p:grpSp>
        <p:nvGrpSpPr>
          <p:cNvPr id="1031" name="그룹 1031"/>
          <p:cNvGrpSpPr/>
          <p:nvPr/>
        </p:nvGrpSpPr>
        <p:grpSpPr>
          <a:xfrm>
            <a:off x="13734702" y="6329556"/>
            <a:ext cx="1080585" cy="1083572"/>
            <a:chOff x="13734702" y="6329556"/>
            <a:chExt cx="1080585" cy="1083572"/>
          </a:xfrm>
        </p:grpSpPr>
        <p:pic>
          <p:nvPicPr>
            <p:cNvPr id="93" name="Object 92"/>
            <p:cNvPicPr>
              <a:picLocks noChangeAspect="1"/>
            </p:cNvPicPr>
            <p:nvPr/>
          </p:nvPicPr>
          <p:blipFill>
            <a:blip r:embed="rId31" cstate="print"/>
            <a:stretch>
              <a:fillRect/>
            </a:stretch>
          </p:blipFill>
          <p:spPr>
            <a:xfrm>
              <a:off x="13734702" y="6329556"/>
              <a:ext cx="1080585" cy="1083572"/>
            </a:xfrm>
            <a:prstGeom prst="rect">
              <a:avLst/>
            </a:prstGeom>
          </p:spPr>
        </p:pic>
      </p:grpSp>
      <p:sp>
        <p:nvSpPr>
          <p:cNvPr id="95" name="Object 95"/>
          <p:cNvSpPr txBox="1"/>
          <p:nvPr/>
        </p:nvSpPr>
        <p:spPr>
          <a:xfrm>
            <a:off x="14351540" y="8506673"/>
            <a:ext cx="2890464" cy="580938"/>
          </a:xfrm>
          <a:prstGeom prst="rect">
            <a:avLst/>
          </a:prstGeom>
          <a:noFill/>
        </p:spPr>
        <p:txBody>
          <a:bodyPr wrap="square" rtlCol="0" anchor="t">
            <a:spAutoFit/>
          </a:bodyPr>
          <a:lstStyle/>
          <a:p>
            <a:pPr algn="ctr"/>
            <a:r>
              <a:rPr lang="en-US" sz="2000">
                <a:solidFill>
                  <a:srgbClr val="2F1102"/>
                </a:solidFill>
                <a:latin typeface="Pretendard" pitchFamily="34" charset="0"/>
                <a:cs typeface="Pretendard" pitchFamily="34" charset="0"/>
              </a:rPr>
              <a:t> Head Office</a:t>
            </a:r>
            <a:endParaRPr lang="en-US"/>
          </a:p>
        </p:txBody>
      </p:sp>
      <p:grpSp>
        <p:nvGrpSpPr>
          <p:cNvPr id="1032" name="그룹 1032"/>
          <p:cNvGrpSpPr/>
          <p:nvPr/>
        </p:nvGrpSpPr>
        <p:grpSpPr>
          <a:xfrm>
            <a:off x="14934386" y="8938410"/>
            <a:ext cx="1839058" cy="682840"/>
            <a:chOff x="14934386" y="8938410"/>
            <a:chExt cx="1839058" cy="682840"/>
          </a:xfrm>
        </p:grpSpPr>
        <p:sp>
          <p:nvSpPr>
            <p:cNvPr id="97" name="Object 97"/>
            <p:cNvSpPr txBox="1"/>
            <p:nvPr/>
          </p:nvSpPr>
          <p:spPr>
            <a:xfrm>
              <a:off x="15233152" y="8938410"/>
              <a:ext cx="2310438" cy="1024260"/>
            </a:xfrm>
            <a:prstGeom prst="rect">
              <a:avLst/>
            </a:prstGeom>
            <a:noFill/>
          </p:spPr>
          <p:txBody>
            <a:bodyPr wrap="square" rtlCol="0" anchor="t">
              <a:spAutoFit/>
            </a:bodyPr>
            <a:lstStyle/>
            <a:p>
              <a:r>
                <a:rPr lang="en-US" sz="1800">
                  <a:solidFill>
                    <a:srgbClr val="2F1102"/>
                  </a:solidFill>
                  <a:latin typeface="Pretendard" pitchFamily="34" charset="0"/>
                  <a:cs typeface="Pretendard" pitchFamily="34" charset="0"/>
                </a:rPr>
                <a:t>070.123.4567</a:t>
              </a:r>
            </a:p>
            <a:p>
              <a:r>
                <a:rPr lang="en-US" sz="1800">
                  <a:solidFill>
                    <a:srgbClr val="2F1102"/>
                  </a:solidFill>
                  <a:latin typeface="Pretendard" pitchFamily="34" charset="0"/>
                  <a:cs typeface="Pretendard" pitchFamily="34" charset="0"/>
                </a:rPr>
                <a:t>09:00~17:00</a:t>
              </a:r>
              <a:endParaRPr lang="en-US"/>
            </a:p>
          </p:txBody>
        </p:sp>
        <p:grpSp>
          <p:nvGrpSpPr>
            <p:cNvPr id="1033" name="그룹 1033"/>
            <p:cNvGrpSpPr/>
            <p:nvPr/>
          </p:nvGrpSpPr>
          <p:grpSpPr>
            <a:xfrm>
              <a:off x="14934386" y="8957458"/>
              <a:ext cx="219696" cy="607509"/>
              <a:chOff x="14934386" y="8957458"/>
              <a:chExt cx="219696" cy="607509"/>
            </a:xfrm>
          </p:grpSpPr>
          <p:grpSp>
            <p:nvGrpSpPr>
              <p:cNvPr id="1034" name="그룹 1034"/>
              <p:cNvGrpSpPr/>
              <p:nvPr/>
            </p:nvGrpSpPr>
            <p:grpSpPr>
              <a:xfrm>
                <a:off x="14953304" y="8957458"/>
                <a:ext cx="181861" cy="245556"/>
                <a:chOff x="14953304" y="8957458"/>
                <a:chExt cx="181861" cy="245556"/>
              </a:xfrm>
            </p:grpSpPr>
            <p:pic>
              <p:nvPicPr>
                <p:cNvPr id="100" name="Object 99"/>
                <p:cNvPicPr>
                  <a:picLocks noChangeAspect="1"/>
                </p:cNvPicPr>
                <p:nvPr/>
              </p:nvPicPr>
              <p:blipFill>
                <a:blip r:embed="rId32" cstate="print"/>
                <a:stretch>
                  <a:fillRect/>
                </a:stretch>
              </p:blipFill>
              <p:spPr>
                <a:xfrm>
                  <a:off x="14953304" y="8957458"/>
                  <a:ext cx="181861" cy="245556"/>
                </a:xfrm>
                <a:prstGeom prst="rect">
                  <a:avLst/>
                </a:prstGeom>
              </p:spPr>
            </p:pic>
          </p:grpSp>
          <p:grpSp>
            <p:nvGrpSpPr>
              <p:cNvPr id="1035" name="그룹 1035"/>
              <p:cNvGrpSpPr/>
              <p:nvPr/>
            </p:nvGrpSpPr>
            <p:grpSpPr>
              <a:xfrm>
                <a:off x="14934386" y="9338733"/>
                <a:ext cx="219696" cy="226234"/>
                <a:chOff x="14934386" y="9338733"/>
                <a:chExt cx="219696" cy="226234"/>
              </a:xfrm>
            </p:grpSpPr>
            <p:pic>
              <p:nvPicPr>
                <p:cNvPr id="103" name="Object 102"/>
                <p:cNvPicPr>
                  <a:picLocks noChangeAspect="1"/>
                </p:cNvPicPr>
                <p:nvPr/>
              </p:nvPicPr>
              <p:blipFill>
                <a:blip r:embed="rId33" cstate="print"/>
                <a:stretch>
                  <a:fillRect/>
                </a:stretch>
              </p:blipFill>
              <p:spPr>
                <a:xfrm>
                  <a:off x="14934386" y="9338733"/>
                  <a:ext cx="219696" cy="226234"/>
                </a:xfrm>
                <a:prstGeom prst="rect">
                  <a:avLst/>
                </a:prstGeom>
              </p:spPr>
            </p:pic>
          </p:grpSp>
        </p:grpSp>
      </p:grpSp>
      <p:grpSp>
        <p:nvGrpSpPr>
          <p:cNvPr id="1036" name="그룹 1036"/>
          <p:cNvGrpSpPr/>
          <p:nvPr/>
        </p:nvGrpSpPr>
        <p:grpSpPr>
          <a:xfrm>
            <a:off x="8995202" y="7996594"/>
            <a:ext cx="1926976" cy="1098711"/>
            <a:chOff x="8995202" y="7996594"/>
            <a:chExt cx="1926976" cy="1098711"/>
          </a:xfrm>
        </p:grpSpPr>
        <p:sp>
          <p:nvSpPr>
            <p:cNvPr id="108" name="Object 108"/>
            <p:cNvSpPr txBox="1"/>
            <p:nvPr/>
          </p:nvSpPr>
          <p:spPr>
            <a:xfrm>
              <a:off x="8513458" y="7996594"/>
              <a:ext cx="2890464" cy="533320"/>
            </a:xfrm>
            <a:prstGeom prst="rect">
              <a:avLst/>
            </a:prstGeom>
            <a:noFill/>
          </p:spPr>
          <p:txBody>
            <a:bodyPr wrap="square" rtlCol="0" anchor="t">
              <a:spAutoFit/>
            </a:bodyPr>
            <a:lstStyle/>
            <a:p>
              <a:pPr algn="ctr"/>
              <a:r>
                <a:rPr lang="en-US" sz="2000">
                  <a:solidFill>
                    <a:srgbClr val="2F1102"/>
                  </a:solidFill>
                  <a:latin typeface="Pretendard" pitchFamily="34" charset="0"/>
                  <a:cs typeface="Pretendard" pitchFamily="34" charset="0"/>
                </a:rPr>
                <a:t>미리다이닝 1호점</a:t>
              </a:r>
              <a:endParaRPr lang="en-US"/>
            </a:p>
          </p:txBody>
        </p:sp>
        <p:grpSp>
          <p:nvGrpSpPr>
            <p:cNvPr id="1037" name="그룹 1037"/>
            <p:cNvGrpSpPr/>
            <p:nvPr/>
          </p:nvGrpSpPr>
          <p:grpSpPr>
            <a:xfrm>
              <a:off x="9085500" y="8412465"/>
              <a:ext cx="1746381" cy="682839"/>
              <a:chOff x="9085500" y="8412465"/>
              <a:chExt cx="1746381" cy="682839"/>
            </a:xfrm>
          </p:grpSpPr>
          <p:sp>
            <p:nvSpPr>
              <p:cNvPr id="110" name="Object 110"/>
              <p:cNvSpPr txBox="1"/>
              <p:nvPr/>
            </p:nvSpPr>
            <p:spPr>
              <a:xfrm>
                <a:off x="9384261" y="8412465"/>
                <a:ext cx="2171429" cy="1024259"/>
              </a:xfrm>
              <a:prstGeom prst="rect">
                <a:avLst/>
              </a:prstGeom>
              <a:noFill/>
            </p:spPr>
            <p:txBody>
              <a:bodyPr wrap="square" rtlCol="0" anchor="t">
                <a:spAutoFit/>
              </a:bodyPr>
              <a:lstStyle/>
              <a:p>
                <a:r>
                  <a:rPr lang="en-US" sz="1800">
                    <a:solidFill>
                      <a:srgbClr val="2F1102"/>
                    </a:solidFill>
                    <a:latin typeface="Pretendard" pitchFamily="34" charset="0"/>
                    <a:cs typeface="Pretendard" pitchFamily="34" charset="0"/>
                  </a:rPr>
                  <a:t>070.123.4568</a:t>
                </a:r>
              </a:p>
              <a:p>
                <a:r>
                  <a:rPr lang="en-US" sz="1800">
                    <a:solidFill>
                      <a:srgbClr val="2F1102"/>
                    </a:solidFill>
                    <a:latin typeface="Pretendard" pitchFamily="34" charset="0"/>
                    <a:cs typeface="Pretendard" pitchFamily="34" charset="0"/>
                  </a:rPr>
                  <a:t>11:00~21:00</a:t>
                </a:r>
                <a:endParaRPr lang="en-US"/>
              </a:p>
            </p:txBody>
          </p:sp>
          <p:grpSp>
            <p:nvGrpSpPr>
              <p:cNvPr id="1038" name="그룹 1038"/>
              <p:cNvGrpSpPr/>
              <p:nvPr/>
            </p:nvGrpSpPr>
            <p:grpSpPr>
              <a:xfrm>
                <a:off x="9085500" y="8431513"/>
                <a:ext cx="219696" cy="607509"/>
                <a:chOff x="9085500" y="8431513"/>
                <a:chExt cx="219696" cy="607509"/>
              </a:xfrm>
            </p:grpSpPr>
            <p:grpSp>
              <p:nvGrpSpPr>
                <p:cNvPr id="1039" name="그룹 1039"/>
                <p:cNvGrpSpPr/>
                <p:nvPr/>
              </p:nvGrpSpPr>
              <p:grpSpPr>
                <a:xfrm>
                  <a:off x="9104417" y="8431513"/>
                  <a:ext cx="181861" cy="245556"/>
                  <a:chOff x="9104417" y="8431513"/>
                  <a:chExt cx="181861" cy="245556"/>
                </a:xfrm>
              </p:grpSpPr>
              <p:pic>
                <p:nvPicPr>
                  <p:cNvPr id="113" name="Object 112"/>
                  <p:cNvPicPr>
                    <a:picLocks noChangeAspect="1"/>
                  </p:cNvPicPr>
                  <p:nvPr/>
                </p:nvPicPr>
                <p:blipFill>
                  <a:blip r:embed="rId32" cstate="print"/>
                  <a:stretch>
                    <a:fillRect/>
                  </a:stretch>
                </p:blipFill>
                <p:spPr>
                  <a:xfrm>
                    <a:off x="9104417" y="8431513"/>
                    <a:ext cx="181861" cy="245556"/>
                  </a:xfrm>
                  <a:prstGeom prst="rect">
                    <a:avLst/>
                  </a:prstGeom>
                </p:spPr>
              </p:pic>
            </p:grpSp>
            <p:grpSp>
              <p:nvGrpSpPr>
                <p:cNvPr id="1040" name="그룹 1040"/>
                <p:cNvGrpSpPr/>
                <p:nvPr/>
              </p:nvGrpSpPr>
              <p:grpSpPr>
                <a:xfrm>
                  <a:off x="9085500" y="8812789"/>
                  <a:ext cx="219696" cy="226234"/>
                  <a:chOff x="9085500" y="8812789"/>
                  <a:chExt cx="219696" cy="226234"/>
                </a:xfrm>
              </p:grpSpPr>
              <p:pic>
                <p:nvPicPr>
                  <p:cNvPr id="116" name="Object 115"/>
                  <p:cNvPicPr>
                    <a:picLocks noChangeAspect="1"/>
                  </p:cNvPicPr>
                  <p:nvPr/>
                </p:nvPicPr>
                <p:blipFill>
                  <a:blip r:embed="rId33" cstate="print"/>
                  <a:stretch>
                    <a:fillRect/>
                  </a:stretch>
                </p:blipFill>
                <p:spPr>
                  <a:xfrm>
                    <a:off x="9085500" y="8812789"/>
                    <a:ext cx="219696" cy="226234"/>
                  </a:xfrm>
                  <a:prstGeom prst="rect">
                    <a:avLst/>
                  </a:prstGeom>
                </p:spPr>
              </p:pic>
            </p:grpSp>
          </p:grpSp>
        </p:grpSp>
      </p:grpSp>
      <p:grpSp>
        <p:nvGrpSpPr>
          <p:cNvPr id="1041" name="그룹 1041"/>
          <p:cNvGrpSpPr/>
          <p:nvPr/>
        </p:nvGrpSpPr>
        <p:grpSpPr>
          <a:xfrm>
            <a:off x="9236476" y="1004705"/>
            <a:ext cx="1926976" cy="1087637"/>
            <a:chOff x="9236476" y="1004705"/>
            <a:chExt cx="1926976" cy="1087637"/>
          </a:xfrm>
        </p:grpSpPr>
        <p:sp>
          <p:nvSpPr>
            <p:cNvPr id="122" name="Object 122"/>
            <p:cNvSpPr txBox="1"/>
            <p:nvPr/>
          </p:nvSpPr>
          <p:spPr>
            <a:xfrm>
              <a:off x="8754732" y="1004705"/>
              <a:ext cx="2890464" cy="533320"/>
            </a:xfrm>
            <a:prstGeom prst="rect">
              <a:avLst/>
            </a:prstGeom>
            <a:noFill/>
          </p:spPr>
          <p:txBody>
            <a:bodyPr wrap="square" rtlCol="0" anchor="t">
              <a:spAutoFit/>
            </a:bodyPr>
            <a:lstStyle/>
            <a:p>
              <a:pPr algn="ctr"/>
              <a:r>
                <a:rPr lang="en-US" sz="2000">
                  <a:solidFill>
                    <a:srgbClr val="2F1102"/>
                  </a:solidFill>
                  <a:latin typeface="Pretendard" pitchFamily="34" charset="0"/>
                  <a:cs typeface="Pretendard" pitchFamily="34" charset="0"/>
                </a:rPr>
                <a:t>미리다이닝 2호점</a:t>
              </a:r>
              <a:endParaRPr lang="en-US"/>
            </a:p>
          </p:txBody>
        </p:sp>
        <p:grpSp>
          <p:nvGrpSpPr>
            <p:cNvPr id="1042" name="그룹 1042"/>
            <p:cNvGrpSpPr/>
            <p:nvPr/>
          </p:nvGrpSpPr>
          <p:grpSpPr>
            <a:xfrm>
              <a:off x="9321994" y="1409503"/>
              <a:ext cx="1755941" cy="682839"/>
              <a:chOff x="9321994" y="1409503"/>
              <a:chExt cx="1755941" cy="682839"/>
            </a:xfrm>
          </p:grpSpPr>
          <p:sp>
            <p:nvSpPr>
              <p:cNvPr id="124" name="Object 124"/>
              <p:cNvSpPr txBox="1"/>
              <p:nvPr/>
            </p:nvSpPr>
            <p:spPr>
              <a:xfrm>
                <a:off x="9620792" y="1409503"/>
                <a:ext cx="2185714" cy="1024259"/>
              </a:xfrm>
              <a:prstGeom prst="rect">
                <a:avLst/>
              </a:prstGeom>
              <a:noFill/>
            </p:spPr>
            <p:txBody>
              <a:bodyPr wrap="square" rtlCol="0" anchor="t">
                <a:spAutoFit/>
              </a:bodyPr>
              <a:lstStyle/>
              <a:p>
                <a:r>
                  <a:rPr lang="en-US" sz="1800">
                    <a:solidFill>
                      <a:srgbClr val="2F1102"/>
                    </a:solidFill>
                    <a:latin typeface="Pretendard" pitchFamily="34" charset="0"/>
                    <a:cs typeface="Pretendard" pitchFamily="34" charset="0"/>
                  </a:rPr>
                  <a:t>070.123.4569</a:t>
                </a:r>
              </a:p>
              <a:p>
                <a:r>
                  <a:rPr lang="en-US" sz="1800">
                    <a:solidFill>
                      <a:srgbClr val="2F1102"/>
                    </a:solidFill>
                    <a:latin typeface="Pretendard" pitchFamily="34" charset="0"/>
                    <a:cs typeface="Pretendard" pitchFamily="34" charset="0"/>
                  </a:rPr>
                  <a:t>11:00~21:00</a:t>
                </a:r>
                <a:endParaRPr lang="en-US"/>
              </a:p>
            </p:txBody>
          </p:sp>
          <p:grpSp>
            <p:nvGrpSpPr>
              <p:cNvPr id="1043" name="그룹 1043"/>
              <p:cNvGrpSpPr/>
              <p:nvPr/>
            </p:nvGrpSpPr>
            <p:grpSpPr>
              <a:xfrm>
                <a:off x="9321994" y="1428551"/>
                <a:ext cx="219696" cy="607509"/>
                <a:chOff x="9321994" y="1428551"/>
                <a:chExt cx="219696" cy="607509"/>
              </a:xfrm>
            </p:grpSpPr>
            <p:grpSp>
              <p:nvGrpSpPr>
                <p:cNvPr id="1044" name="그룹 1044"/>
                <p:cNvGrpSpPr/>
                <p:nvPr/>
              </p:nvGrpSpPr>
              <p:grpSpPr>
                <a:xfrm>
                  <a:off x="9340911" y="1428551"/>
                  <a:ext cx="181861" cy="245556"/>
                  <a:chOff x="9340911" y="1428551"/>
                  <a:chExt cx="181861" cy="245556"/>
                </a:xfrm>
              </p:grpSpPr>
              <p:pic>
                <p:nvPicPr>
                  <p:cNvPr id="127" name="Object 126"/>
                  <p:cNvPicPr>
                    <a:picLocks noChangeAspect="1"/>
                  </p:cNvPicPr>
                  <p:nvPr/>
                </p:nvPicPr>
                <p:blipFill>
                  <a:blip r:embed="rId32" cstate="print"/>
                  <a:stretch>
                    <a:fillRect/>
                  </a:stretch>
                </p:blipFill>
                <p:spPr>
                  <a:xfrm>
                    <a:off x="9340911" y="1428551"/>
                    <a:ext cx="181861" cy="245556"/>
                  </a:xfrm>
                  <a:prstGeom prst="rect">
                    <a:avLst/>
                  </a:prstGeom>
                </p:spPr>
              </p:pic>
            </p:grpSp>
            <p:grpSp>
              <p:nvGrpSpPr>
                <p:cNvPr id="1045" name="그룹 1045"/>
                <p:cNvGrpSpPr/>
                <p:nvPr/>
              </p:nvGrpSpPr>
              <p:grpSpPr>
                <a:xfrm>
                  <a:off x="9321994" y="1809827"/>
                  <a:ext cx="219696" cy="226234"/>
                  <a:chOff x="9321994" y="1809827"/>
                  <a:chExt cx="219696" cy="226234"/>
                </a:xfrm>
              </p:grpSpPr>
              <p:pic>
                <p:nvPicPr>
                  <p:cNvPr id="130" name="Object 129"/>
                  <p:cNvPicPr>
                    <a:picLocks noChangeAspect="1"/>
                  </p:cNvPicPr>
                  <p:nvPr/>
                </p:nvPicPr>
                <p:blipFill>
                  <a:blip r:embed="rId33" cstate="print"/>
                  <a:stretch>
                    <a:fillRect/>
                  </a:stretch>
                </p:blipFill>
                <p:spPr>
                  <a:xfrm>
                    <a:off x="9321994" y="1809827"/>
                    <a:ext cx="219696" cy="226234"/>
                  </a:xfrm>
                  <a:prstGeom prst="rect">
                    <a:avLst/>
                  </a:prstGeom>
                </p:spPr>
              </p:pic>
            </p:grpSp>
          </p:grpSp>
        </p:grpSp>
      </p:grpSp>
      <p:grpSp>
        <p:nvGrpSpPr>
          <p:cNvPr id="1046" name="그룹 1046"/>
          <p:cNvGrpSpPr/>
          <p:nvPr/>
        </p:nvGrpSpPr>
        <p:grpSpPr>
          <a:xfrm>
            <a:off x="9258087" y="2253209"/>
            <a:ext cx="1797734" cy="1797734"/>
            <a:chOff x="9258087" y="2253209"/>
            <a:chExt cx="1797734" cy="1797734"/>
          </a:xfrm>
        </p:grpSpPr>
        <p:pic>
          <p:nvPicPr>
            <p:cNvPr id="136" name="Object 135"/>
            <p:cNvPicPr>
              <a:picLocks noChangeAspect="1"/>
            </p:cNvPicPr>
            <p:nvPr/>
          </p:nvPicPr>
          <p:blipFill>
            <a:blip r:embed="rId34" cstate="print"/>
            <a:stretch>
              <a:fillRect/>
            </a:stretch>
          </p:blipFill>
          <p:spPr>
            <a:xfrm>
              <a:off x="8408112" y="1403234"/>
              <a:ext cx="3595468" cy="3595468"/>
            </a:xfrm>
            <a:prstGeom prst="rect">
              <a:avLst/>
            </a:prstGeom>
          </p:spPr>
        </p:pic>
        <p:pic>
          <p:nvPicPr>
            <p:cNvPr id="137" name="Object 136"/>
            <p:cNvPicPr>
              <a:picLocks noChangeAspect="1"/>
            </p:cNvPicPr>
            <p:nvPr/>
          </p:nvPicPr>
          <p:blipFill>
            <a:blip r:embed="rId35" cstate="print"/>
            <a:stretch>
              <a:fillRect/>
            </a:stretch>
          </p:blipFill>
          <p:spPr>
            <a:xfrm>
              <a:off x="9258087" y="2253209"/>
              <a:ext cx="1797734" cy="1797734"/>
            </a:xfrm>
            <a:prstGeom prst="rect">
              <a:avLst/>
            </a:prstGeom>
          </p:spPr>
        </p:pic>
      </p:grpSp>
      <p:grpSp>
        <p:nvGrpSpPr>
          <p:cNvPr id="1047" name="그룹 1047"/>
          <p:cNvGrpSpPr/>
          <p:nvPr/>
        </p:nvGrpSpPr>
        <p:grpSpPr>
          <a:xfrm>
            <a:off x="15175705" y="3285409"/>
            <a:ext cx="1797734" cy="1797734"/>
            <a:chOff x="15175705" y="3285409"/>
            <a:chExt cx="1797734" cy="1797734"/>
          </a:xfrm>
        </p:grpSpPr>
        <p:pic>
          <p:nvPicPr>
            <p:cNvPr id="140" name="Object 139"/>
            <p:cNvPicPr>
              <a:picLocks noChangeAspect="1"/>
            </p:cNvPicPr>
            <p:nvPr/>
          </p:nvPicPr>
          <p:blipFill>
            <a:blip r:embed="rId34" cstate="print"/>
            <a:stretch>
              <a:fillRect/>
            </a:stretch>
          </p:blipFill>
          <p:spPr>
            <a:xfrm>
              <a:off x="14325730" y="2435434"/>
              <a:ext cx="3595468" cy="3595468"/>
            </a:xfrm>
            <a:prstGeom prst="rect">
              <a:avLst/>
            </a:prstGeom>
          </p:spPr>
        </p:pic>
        <p:pic>
          <p:nvPicPr>
            <p:cNvPr id="141" name="Object 140"/>
            <p:cNvPicPr>
              <a:picLocks noChangeAspect="1"/>
            </p:cNvPicPr>
            <p:nvPr/>
          </p:nvPicPr>
          <p:blipFill>
            <a:blip r:embed="rId36" cstate="print"/>
            <a:stretch>
              <a:fillRect/>
            </a:stretch>
          </p:blipFill>
          <p:spPr>
            <a:xfrm>
              <a:off x="15175705" y="3285409"/>
              <a:ext cx="1797734" cy="1797734"/>
            </a:xfrm>
            <a:prstGeom prst="rect">
              <a:avLst/>
            </a:prstGeom>
          </p:spPr>
        </p:pic>
      </p:grpSp>
      <p:grpSp>
        <p:nvGrpSpPr>
          <p:cNvPr id="1048" name="그룹 1048"/>
          <p:cNvGrpSpPr/>
          <p:nvPr/>
        </p:nvGrpSpPr>
        <p:grpSpPr>
          <a:xfrm>
            <a:off x="9059823" y="5974035"/>
            <a:ext cx="1797734" cy="1797734"/>
            <a:chOff x="9059823" y="5974035"/>
            <a:chExt cx="1797734" cy="1797734"/>
          </a:xfrm>
        </p:grpSpPr>
        <p:pic>
          <p:nvPicPr>
            <p:cNvPr id="144" name="Object 143"/>
            <p:cNvPicPr>
              <a:picLocks noChangeAspect="1"/>
            </p:cNvPicPr>
            <p:nvPr/>
          </p:nvPicPr>
          <p:blipFill>
            <a:blip r:embed="rId34" cstate="print"/>
            <a:stretch>
              <a:fillRect/>
            </a:stretch>
          </p:blipFill>
          <p:spPr>
            <a:xfrm>
              <a:off x="8209848" y="5124060"/>
              <a:ext cx="3595468" cy="3595468"/>
            </a:xfrm>
            <a:prstGeom prst="rect">
              <a:avLst/>
            </a:prstGeom>
          </p:spPr>
        </p:pic>
        <p:pic>
          <p:nvPicPr>
            <p:cNvPr id="145" name="Object 144"/>
            <p:cNvPicPr>
              <a:picLocks noChangeAspect="1"/>
            </p:cNvPicPr>
            <p:nvPr/>
          </p:nvPicPr>
          <p:blipFill>
            <a:blip r:embed="rId37" cstate="print"/>
            <a:stretch>
              <a:fillRect/>
            </a:stretch>
          </p:blipFill>
          <p:spPr>
            <a:xfrm>
              <a:off x="9059823" y="5974035"/>
              <a:ext cx="1797734" cy="1797734"/>
            </a:xfrm>
            <a:prstGeom prst="rect">
              <a:avLst/>
            </a:prstGeom>
          </p:spPr>
        </p:pic>
      </p:grpSp>
      <p:grpSp>
        <p:nvGrpSpPr>
          <p:cNvPr id="1049" name="그룹 1049"/>
          <p:cNvGrpSpPr/>
          <p:nvPr/>
        </p:nvGrpSpPr>
        <p:grpSpPr>
          <a:xfrm>
            <a:off x="14897905" y="6514261"/>
            <a:ext cx="1797734" cy="1797734"/>
            <a:chOff x="14897905" y="6514261"/>
            <a:chExt cx="1797734" cy="1797734"/>
          </a:xfrm>
        </p:grpSpPr>
        <p:pic>
          <p:nvPicPr>
            <p:cNvPr id="148" name="Object 147"/>
            <p:cNvPicPr>
              <a:picLocks noChangeAspect="1"/>
            </p:cNvPicPr>
            <p:nvPr/>
          </p:nvPicPr>
          <p:blipFill>
            <a:blip r:embed="rId34" cstate="print"/>
            <a:stretch>
              <a:fillRect/>
            </a:stretch>
          </p:blipFill>
          <p:spPr>
            <a:xfrm>
              <a:off x="14047930" y="5664286"/>
              <a:ext cx="3595468" cy="3595468"/>
            </a:xfrm>
            <a:prstGeom prst="rect">
              <a:avLst/>
            </a:prstGeom>
          </p:spPr>
        </p:pic>
        <p:pic>
          <p:nvPicPr>
            <p:cNvPr id="149" name="Object 148"/>
            <p:cNvPicPr>
              <a:picLocks noChangeAspect="1"/>
            </p:cNvPicPr>
            <p:nvPr/>
          </p:nvPicPr>
          <p:blipFill>
            <a:blip r:embed="rId38" cstate="print"/>
            <a:stretch>
              <a:fillRect/>
            </a:stretch>
          </p:blipFill>
          <p:spPr>
            <a:xfrm>
              <a:off x="14897905" y="6514261"/>
              <a:ext cx="1797734" cy="1797734"/>
            </a:xfrm>
            <a:prstGeom prst="rect">
              <a:avLst/>
            </a:prstGeom>
          </p:spPr>
        </p:pic>
      </p:grpSp>
      <p:grpSp>
        <p:nvGrpSpPr>
          <p:cNvPr id="1050" name="그룹 1050"/>
          <p:cNvGrpSpPr/>
          <p:nvPr/>
        </p:nvGrpSpPr>
        <p:grpSpPr>
          <a:xfrm>
            <a:off x="0" y="0"/>
            <a:ext cx="7755403" cy="10285714"/>
            <a:chOff x="0" y="0"/>
            <a:chExt cx="7755403" cy="10285714"/>
          </a:xfrm>
        </p:grpSpPr>
        <p:pic>
          <p:nvPicPr>
            <p:cNvPr id="152" name="Object 151"/>
            <p:cNvPicPr>
              <a:picLocks noChangeAspect="1"/>
            </p:cNvPicPr>
            <p:nvPr/>
          </p:nvPicPr>
          <p:blipFill>
            <a:blip r:embed="rId39" cstate="print"/>
            <a:stretch>
              <a:fillRect/>
            </a:stretch>
          </p:blipFill>
          <p:spPr>
            <a:xfrm>
              <a:off x="0" y="0"/>
              <a:ext cx="7755403" cy="10285714"/>
            </a:xfrm>
            <a:prstGeom prst="rect">
              <a:avLst/>
            </a:prstGeom>
          </p:spPr>
        </p:pic>
      </p:grpSp>
      <p:sp>
        <p:nvSpPr>
          <p:cNvPr id="154" name="Object 154"/>
          <p:cNvSpPr txBox="1"/>
          <p:nvPr/>
        </p:nvSpPr>
        <p:spPr>
          <a:xfrm>
            <a:off x="-911050" y="8700319"/>
            <a:ext cx="10308314" cy="1133895"/>
          </a:xfrm>
          <a:prstGeom prst="rect">
            <a:avLst/>
          </a:prstGeom>
          <a:noFill/>
        </p:spPr>
        <p:txBody>
          <a:bodyPr wrap="square" rtlCol="0" anchor="t">
            <a:spAutoFit/>
          </a:bodyPr>
          <a:lstStyle/>
          <a:p>
            <a:pPr algn="ctr"/>
            <a:r>
              <a:rPr lang="en-US" sz="2000" kern="0" spc="-100">
                <a:solidFill>
                  <a:srgbClr val="FFFFFF"/>
                </a:solidFill>
                <a:latin typeface="Pretendard" pitchFamily="34" charset="0"/>
                <a:cs typeface="Pretendard" pitchFamily="34" charset="0"/>
              </a:rPr>
              <a:t>  MIRI FOOD Head Office </a:t>
            </a:r>
          </a:p>
          <a:p>
            <a:pPr algn="ctr"/>
            <a:r>
              <a:rPr lang="en-US" sz="2000" kern="0" spc="-100">
                <a:solidFill>
                  <a:srgbClr val="FFFFFF"/>
                </a:solidFill>
                <a:latin typeface="Pretendard" pitchFamily="34" charset="0"/>
                <a:cs typeface="Pretendard" pitchFamily="34" charset="0"/>
              </a:rPr>
              <a:t>T. 070.123.5678        E. mirisales@mirifood.com</a:t>
            </a:r>
            <a:endParaRPr lang="en-US"/>
          </a:p>
        </p:txBody>
      </p:sp>
      <p:grpSp>
        <p:nvGrpSpPr>
          <p:cNvPr id="1051" name="그룹 1051"/>
          <p:cNvGrpSpPr/>
          <p:nvPr/>
        </p:nvGrpSpPr>
        <p:grpSpPr>
          <a:xfrm>
            <a:off x="1483382" y="3413867"/>
            <a:ext cx="5185617" cy="795731"/>
            <a:chOff x="1483382" y="3413867"/>
            <a:chExt cx="5185617" cy="795731"/>
          </a:xfrm>
        </p:grpSpPr>
        <p:pic>
          <p:nvPicPr>
            <p:cNvPr id="156" name="Object 155"/>
            <p:cNvPicPr>
              <a:picLocks noChangeAspect="1"/>
            </p:cNvPicPr>
            <p:nvPr/>
          </p:nvPicPr>
          <p:blipFill>
            <a:blip r:embed="rId40" cstate="print"/>
            <a:stretch>
              <a:fillRect/>
            </a:stretch>
          </p:blipFill>
          <p:spPr>
            <a:xfrm>
              <a:off x="1483382" y="3413867"/>
              <a:ext cx="5185617" cy="795731"/>
            </a:xfrm>
            <a:prstGeom prst="rect">
              <a:avLst/>
            </a:prstGeom>
          </p:spPr>
        </p:pic>
      </p:grpSp>
      <p:sp>
        <p:nvSpPr>
          <p:cNvPr id="158" name="Object 158"/>
          <p:cNvSpPr txBox="1"/>
          <p:nvPr/>
        </p:nvSpPr>
        <p:spPr>
          <a:xfrm>
            <a:off x="3113758" y="3640688"/>
            <a:ext cx="4358157" cy="523796"/>
          </a:xfrm>
          <a:prstGeom prst="rect">
            <a:avLst/>
          </a:prstGeom>
          <a:noFill/>
        </p:spPr>
        <p:txBody>
          <a:bodyPr wrap="square" rtlCol="0" anchor="t">
            <a:spAutoFit/>
          </a:bodyPr>
          <a:lstStyle/>
          <a:p>
            <a:r>
              <a:rPr lang="en-US" sz="2000" kern="0" spc="-100">
                <a:solidFill>
                  <a:srgbClr val="2F1102"/>
                </a:solidFill>
                <a:latin typeface="Pretendard SemiBold" pitchFamily="34" charset="0"/>
                <a:cs typeface="Pretendard SemiBold" pitchFamily="34" charset="0"/>
              </a:rPr>
              <a:t>Step1. 온라인  · 유선 상담</a:t>
            </a:r>
            <a:endParaRPr lang="en-US"/>
          </a:p>
        </p:txBody>
      </p:sp>
      <p:grpSp>
        <p:nvGrpSpPr>
          <p:cNvPr id="1052" name="그룹 1052"/>
          <p:cNvGrpSpPr/>
          <p:nvPr/>
        </p:nvGrpSpPr>
        <p:grpSpPr>
          <a:xfrm>
            <a:off x="2211034" y="3490696"/>
            <a:ext cx="625325" cy="625325"/>
            <a:chOff x="2211034" y="3490696"/>
            <a:chExt cx="625325" cy="625325"/>
          </a:xfrm>
        </p:grpSpPr>
        <p:pic>
          <p:nvPicPr>
            <p:cNvPr id="160" name="Object 159"/>
            <p:cNvPicPr>
              <a:picLocks noChangeAspect="1"/>
            </p:cNvPicPr>
            <p:nvPr/>
          </p:nvPicPr>
          <p:blipFill>
            <a:blip r:embed="rId41" cstate="print"/>
            <a:stretch>
              <a:fillRect/>
            </a:stretch>
          </p:blipFill>
          <p:spPr>
            <a:xfrm>
              <a:off x="2211034" y="3490696"/>
              <a:ext cx="625325" cy="625325"/>
            </a:xfrm>
            <a:prstGeom prst="rect">
              <a:avLst/>
            </a:prstGeom>
          </p:spPr>
        </p:pic>
      </p:grpSp>
      <p:grpSp>
        <p:nvGrpSpPr>
          <p:cNvPr id="1053" name="그룹 1053"/>
          <p:cNvGrpSpPr/>
          <p:nvPr/>
        </p:nvGrpSpPr>
        <p:grpSpPr>
          <a:xfrm>
            <a:off x="1511954" y="6027420"/>
            <a:ext cx="5128474" cy="795731"/>
            <a:chOff x="1511954" y="6027420"/>
            <a:chExt cx="5128474" cy="795731"/>
          </a:xfrm>
        </p:grpSpPr>
        <p:pic>
          <p:nvPicPr>
            <p:cNvPr id="163" name="Object 162"/>
            <p:cNvPicPr>
              <a:picLocks noChangeAspect="1"/>
            </p:cNvPicPr>
            <p:nvPr/>
          </p:nvPicPr>
          <p:blipFill>
            <a:blip r:embed="rId42" cstate="print"/>
            <a:stretch>
              <a:fillRect/>
            </a:stretch>
          </p:blipFill>
          <p:spPr>
            <a:xfrm>
              <a:off x="1511954" y="6027420"/>
              <a:ext cx="5128474" cy="795731"/>
            </a:xfrm>
            <a:prstGeom prst="rect">
              <a:avLst/>
            </a:prstGeom>
          </p:spPr>
        </p:pic>
      </p:grpSp>
      <p:sp>
        <p:nvSpPr>
          <p:cNvPr id="165" name="Object 165"/>
          <p:cNvSpPr txBox="1"/>
          <p:nvPr/>
        </p:nvSpPr>
        <p:spPr>
          <a:xfrm>
            <a:off x="3142329" y="6253366"/>
            <a:ext cx="4186729" cy="523796"/>
          </a:xfrm>
          <a:prstGeom prst="rect">
            <a:avLst/>
          </a:prstGeom>
          <a:noFill/>
        </p:spPr>
        <p:txBody>
          <a:bodyPr wrap="square" rtlCol="0" anchor="t">
            <a:spAutoFit/>
          </a:bodyPr>
          <a:lstStyle/>
          <a:p>
            <a:r>
              <a:rPr lang="en-US" sz="2000" kern="0" spc="-100">
                <a:solidFill>
                  <a:srgbClr val="2F1102"/>
                </a:solidFill>
                <a:latin typeface="Pretendard SemiBold" pitchFamily="34" charset="0"/>
                <a:cs typeface="Pretendard SemiBold" pitchFamily="34" charset="0"/>
              </a:rPr>
              <a:t>Step3. 견적 · 계약서 전달</a:t>
            </a:r>
            <a:endParaRPr lang="en-US"/>
          </a:p>
        </p:txBody>
      </p:sp>
      <p:grpSp>
        <p:nvGrpSpPr>
          <p:cNvPr id="1054" name="그룹 1054"/>
          <p:cNvGrpSpPr/>
          <p:nvPr/>
        </p:nvGrpSpPr>
        <p:grpSpPr>
          <a:xfrm>
            <a:off x="2231335" y="6123030"/>
            <a:ext cx="584722" cy="584722"/>
            <a:chOff x="2231335" y="6123030"/>
            <a:chExt cx="584722" cy="584722"/>
          </a:xfrm>
        </p:grpSpPr>
        <p:pic>
          <p:nvPicPr>
            <p:cNvPr id="167" name="Object 166"/>
            <p:cNvPicPr>
              <a:picLocks noChangeAspect="1"/>
            </p:cNvPicPr>
            <p:nvPr/>
          </p:nvPicPr>
          <p:blipFill>
            <a:blip r:embed="rId43" cstate="print"/>
            <a:stretch>
              <a:fillRect/>
            </a:stretch>
          </p:blipFill>
          <p:spPr>
            <a:xfrm>
              <a:off x="2231335" y="6123030"/>
              <a:ext cx="584722" cy="584722"/>
            </a:xfrm>
            <a:prstGeom prst="rect">
              <a:avLst/>
            </a:prstGeom>
          </p:spPr>
        </p:pic>
      </p:grpSp>
      <p:grpSp>
        <p:nvGrpSpPr>
          <p:cNvPr id="1055" name="그룹 1055"/>
          <p:cNvGrpSpPr/>
          <p:nvPr/>
        </p:nvGrpSpPr>
        <p:grpSpPr>
          <a:xfrm>
            <a:off x="1511954" y="7334196"/>
            <a:ext cx="5128474" cy="795731"/>
            <a:chOff x="1511954" y="7334196"/>
            <a:chExt cx="5128474" cy="795731"/>
          </a:xfrm>
        </p:grpSpPr>
        <p:pic>
          <p:nvPicPr>
            <p:cNvPr id="170" name="Object 169"/>
            <p:cNvPicPr>
              <a:picLocks noChangeAspect="1"/>
            </p:cNvPicPr>
            <p:nvPr/>
          </p:nvPicPr>
          <p:blipFill>
            <a:blip r:embed="rId42" cstate="print"/>
            <a:stretch>
              <a:fillRect/>
            </a:stretch>
          </p:blipFill>
          <p:spPr>
            <a:xfrm>
              <a:off x="1511954" y="7334196"/>
              <a:ext cx="5128474" cy="795731"/>
            </a:xfrm>
            <a:prstGeom prst="rect">
              <a:avLst/>
            </a:prstGeom>
          </p:spPr>
        </p:pic>
      </p:grpSp>
      <p:sp>
        <p:nvSpPr>
          <p:cNvPr id="172" name="Object 172"/>
          <p:cNvSpPr txBox="1"/>
          <p:nvPr/>
        </p:nvSpPr>
        <p:spPr>
          <a:xfrm>
            <a:off x="3142329" y="7612475"/>
            <a:ext cx="3803057" cy="523796"/>
          </a:xfrm>
          <a:prstGeom prst="rect">
            <a:avLst/>
          </a:prstGeom>
          <a:noFill/>
        </p:spPr>
        <p:txBody>
          <a:bodyPr wrap="square" rtlCol="0" anchor="t">
            <a:spAutoFit/>
          </a:bodyPr>
          <a:lstStyle/>
          <a:p>
            <a:r>
              <a:rPr lang="en-US" sz="2000" kern="0" spc="-100">
                <a:solidFill>
                  <a:srgbClr val="2F1102"/>
                </a:solidFill>
                <a:latin typeface="Pretendard SemiBold" pitchFamily="34" charset="0"/>
                <a:cs typeface="Pretendard SemiBold" pitchFamily="34" charset="0"/>
              </a:rPr>
              <a:t>Step4. 계약 완료</a:t>
            </a:r>
            <a:endParaRPr lang="en-US"/>
          </a:p>
        </p:txBody>
      </p:sp>
      <p:grpSp>
        <p:nvGrpSpPr>
          <p:cNvPr id="1056" name="그룹 1056"/>
          <p:cNvGrpSpPr/>
          <p:nvPr/>
        </p:nvGrpSpPr>
        <p:grpSpPr>
          <a:xfrm>
            <a:off x="2235741" y="7469582"/>
            <a:ext cx="575910" cy="575910"/>
            <a:chOff x="2235741" y="7469582"/>
            <a:chExt cx="575910" cy="575910"/>
          </a:xfrm>
        </p:grpSpPr>
        <p:pic>
          <p:nvPicPr>
            <p:cNvPr id="174" name="Object 173"/>
            <p:cNvPicPr>
              <a:picLocks noChangeAspect="1"/>
            </p:cNvPicPr>
            <p:nvPr/>
          </p:nvPicPr>
          <p:blipFill>
            <a:blip r:embed="rId44" cstate="print"/>
            <a:stretch>
              <a:fillRect/>
            </a:stretch>
          </p:blipFill>
          <p:spPr>
            <a:xfrm>
              <a:off x="2235741" y="7469582"/>
              <a:ext cx="575910" cy="575910"/>
            </a:xfrm>
            <a:prstGeom prst="rect">
              <a:avLst/>
            </a:prstGeom>
          </p:spPr>
        </p:pic>
      </p:grpSp>
      <p:grpSp>
        <p:nvGrpSpPr>
          <p:cNvPr id="1057" name="그룹 1057"/>
          <p:cNvGrpSpPr/>
          <p:nvPr/>
        </p:nvGrpSpPr>
        <p:grpSpPr>
          <a:xfrm>
            <a:off x="3982235" y="4298204"/>
            <a:ext cx="187910" cy="333834"/>
            <a:chOff x="3982235" y="4298204"/>
            <a:chExt cx="187910" cy="333834"/>
          </a:xfrm>
        </p:grpSpPr>
        <p:pic>
          <p:nvPicPr>
            <p:cNvPr id="177" name="Object 176"/>
            <p:cNvPicPr>
              <a:picLocks noChangeAspect="1"/>
            </p:cNvPicPr>
            <p:nvPr/>
          </p:nvPicPr>
          <p:blipFill>
            <a:blip r:embed="rId45" cstate="print"/>
            <a:stretch>
              <a:fillRect/>
            </a:stretch>
          </p:blipFill>
          <p:spPr>
            <a:xfrm rot="-16200000">
              <a:off x="3982235" y="4298204"/>
              <a:ext cx="187910" cy="333834"/>
            </a:xfrm>
            <a:prstGeom prst="rect">
              <a:avLst/>
            </a:prstGeom>
          </p:spPr>
        </p:pic>
      </p:grpSp>
      <p:grpSp>
        <p:nvGrpSpPr>
          <p:cNvPr id="1058" name="그룹 1058"/>
          <p:cNvGrpSpPr/>
          <p:nvPr/>
        </p:nvGrpSpPr>
        <p:grpSpPr>
          <a:xfrm>
            <a:off x="3982235" y="5604980"/>
            <a:ext cx="187910" cy="333834"/>
            <a:chOff x="3982235" y="5604980"/>
            <a:chExt cx="187910" cy="333834"/>
          </a:xfrm>
        </p:grpSpPr>
        <p:pic>
          <p:nvPicPr>
            <p:cNvPr id="180" name="Object 179"/>
            <p:cNvPicPr>
              <a:picLocks noChangeAspect="1"/>
            </p:cNvPicPr>
            <p:nvPr/>
          </p:nvPicPr>
          <p:blipFill>
            <a:blip r:embed="rId45" cstate="print"/>
            <a:stretch>
              <a:fillRect/>
            </a:stretch>
          </p:blipFill>
          <p:spPr>
            <a:xfrm rot="-16200000">
              <a:off x="3982235" y="5604980"/>
              <a:ext cx="187910" cy="333834"/>
            </a:xfrm>
            <a:prstGeom prst="rect">
              <a:avLst/>
            </a:prstGeom>
          </p:spPr>
        </p:pic>
      </p:grpSp>
      <p:grpSp>
        <p:nvGrpSpPr>
          <p:cNvPr id="1059" name="그룹 1059"/>
          <p:cNvGrpSpPr/>
          <p:nvPr/>
        </p:nvGrpSpPr>
        <p:grpSpPr>
          <a:xfrm>
            <a:off x="3982235" y="6911756"/>
            <a:ext cx="187910" cy="333834"/>
            <a:chOff x="3982235" y="6911756"/>
            <a:chExt cx="187910" cy="333834"/>
          </a:xfrm>
        </p:grpSpPr>
        <p:pic>
          <p:nvPicPr>
            <p:cNvPr id="183" name="Object 182"/>
            <p:cNvPicPr>
              <a:picLocks noChangeAspect="1"/>
            </p:cNvPicPr>
            <p:nvPr/>
          </p:nvPicPr>
          <p:blipFill>
            <a:blip r:embed="rId45" cstate="print"/>
            <a:stretch>
              <a:fillRect/>
            </a:stretch>
          </p:blipFill>
          <p:spPr>
            <a:xfrm rot="-16200000">
              <a:off x="3982235" y="6911756"/>
              <a:ext cx="187910" cy="333834"/>
            </a:xfrm>
            <a:prstGeom prst="rect">
              <a:avLst/>
            </a:prstGeom>
          </p:spPr>
        </p:pic>
      </p:grpSp>
      <p:grpSp>
        <p:nvGrpSpPr>
          <p:cNvPr id="1060" name="그룹 1060"/>
          <p:cNvGrpSpPr/>
          <p:nvPr/>
        </p:nvGrpSpPr>
        <p:grpSpPr>
          <a:xfrm>
            <a:off x="1511954" y="4720643"/>
            <a:ext cx="5128474" cy="795731"/>
            <a:chOff x="1511954" y="4720643"/>
            <a:chExt cx="5128474" cy="795731"/>
          </a:xfrm>
        </p:grpSpPr>
        <p:pic>
          <p:nvPicPr>
            <p:cNvPr id="186" name="Object 185"/>
            <p:cNvPicPr>
              <a:picLocks noChangeAspect="1"/>
            </p:cNvPicPr>
            <p:nvPr/>
          </p:nvPicPr>
          <p:blipFill>
            <a:blip r:embed="rId42" cstate="print"/>
            <a:stretch>
              <a:fillRect/>
            </a:stretch>
          </p:blipFill>
          <p:spPr>
            <a:xfrm>
              <a:off x="1511954" y="4720643"/>
              <a:ext cx="5128474" cy="795731"/>
            </a:xfrm>
            <a:prstGeom prst="rect">
              <a:avLst/>
            </a:prstGeom>
          </p:spPr>
        </p:pic>
      </p:grpSp>
      <p:sp>
        <p:nvSpPr>
          <p:cNvPr id="188" name="Object 188"/>
          <p:cNvSpPr txBox="1"/>
          <p:nvPr/>
        </p:nvSpPr>
        <p:spPr>
          <a:xfrm>
            <a:off x="3142329" y="4958744"/>
            <a:ext cx="3917341" cy="523796"/>
          </a:xfrm>
          <a:prstGeom prst="rect">
            <a:avLst/>
          </a:prstGeom>
          <a:noFill/>
        </p:spPr>
        <p:txBody>
          <a:bodyPr wrap="square" rtlCol="0" anchor="t">
            <a:spAutoFit/>
          </a:bodyPr>
          <a:lstStyle/>
          <a:p>
            <a:r>
              <a:rPr lang="en-US" sz="2000" kern="0" spc="-100">
                <a:solidFill>
                  <a:srgbClr val="2F1102"/>
                </a:solidFill>
                <a:latin typeface="Pretendard SemiBold" pitchFamily="34" charset="0"/>
                <a:cs typeface="Pretendard SemiBold" pitchFamily="34" charset="0"/>
              </a:rPr>
              <a:t>Step2. 미팅 · 협의</a:t>
            </a:r>
            <a:endParaRPr lang="en-US"/>
          </a:p>
        </p:txBody>
      </p:sp>
      <p:grpSp>
        <p:nvGrpSpPr>
          <p:cNvPr id="1061" name="그룹 1061"/>
          <p:cNvGrpSpPr/>
          <p:nvPr/>
        </p:nvGrpSpPr>
        <p:grpSpPr>
          <a:xfrm>
            <a:off x="2246128" y="4932694"/>
            <a:ext cx="555136" cy="311431"/>
            <a:chOff x="2246128" y="4932694"/>
            <a:chExt cx="555136" cy="311431"/>
          </a:xfrm>
        </p:grpSpPr>
        <p:pic>
          <p:nvPicPr>
            <p:cNvPr id="190" name="Object 189"/>
            <p:cNvPicPr>
              <a:picLocks noChangeAspect="1"/>
            </p:cNvPicPr>
            <p:nvPr/>
          </p:nvPicPr>
          <p:blipFill>
            <a:blip r:embed="rId46" cstate="print"/>
            <a:stretch>
              <a:fillRect/>
            </a:stretch>
          </p:blipFill>
          <p:spPr>
            <a:xfrm>
              <a:off x="2246128" y="4932694"/>
              <a:ext cx="555136" cy="311431"/>
            </a:xfrm>
            <a:prstGeom prst="rect">
              <a:avLst/>
            </a:prstGeom>
          </p:spPr>
        </p:pic>
      </p:grpSp>
      <p:sp>
        <p:nvSpPr>
          <p:cNvPr id="192" name="Object 192"/>
          <p:cNvSpPr txBox="1"/>
          <p:nvPr/>
        </p:nvSpPr>
        <p:spPr>
          <a:xfrm>
            <a:off x="1224695" y="1033277"/>
            <a:ext cx="6091525" cy="533320"/>
          </a:xfrm>
          <a:prstGeom prst="rect">
            <a:avLst/>
          </a:prstGeom>
          <a:noFill/>
        </p:spPr>
        <p:txBody>
          <a:bodyPr wrap="square" rtlCol="0" anchor="t">
            <a:spAutoFit/>
          </a:bodyPr>
          <a:lstStyle/>
          <a:p>
            <a:r>
              <a:rPr lang="en-US" sz="2000">
                <a:solidFill>
                  <a:srgbClr val="FFFFFF"/>
                </a:solidFill>
                <a:latin typeface="Pretendard" pitchFamily="34" charset="0"/>
                <a:cs typeface="Pretendard" pitchFamily="34" charset="0"/>
              </a:rPr>
              <a:t>▪ 계약진행</a:t>
            </a:r>
            <a:endParaRPr lang="en-US"/>
          </a:p>
        </p:txBody>
      </p:sp>
      <p:grpSp>
        <p:nvGrpSpPr>
          <p:cNvPr id="1062" name="그룹 1062"/>
          <p:cNvGrpSpPr/>
          <p:nvPr/>
        </p:nvGrpSpPr>
        <p:grpSpPr>
          <a:xfrm>
            <a:off x="17728965" y="746399"/>
            <a:ext cx="266707" cy="8748477"/>
            <a:chOff x="17728965" y="746399"/>
            <a:chExt cx="266707" cy="8748477"/>
          </a:xfrm>
        </p:grpSpPr>
        <p:sp>
          <p:nvSpPr>
            <p:cNvPr id="194" name="Object 194"/>
            <p:cNvSpPr txBox="1"/>
            <p:nvPr/>
          </p:nvSpPr>
          <p:spPr>
            <a:xfrm rot="-16200000">
              <a:off x="15741759" y="2600275"/>
              <a:ext cx="4107743" cy="399990"/>
            </a:xfrm>
            <a:prstGeom prst="rect">
              <a:avLst/>
            </a:prstGeom>
            <a:noFill/>
          </p:spPr>
          <p:txBody>
            <a:bodyPr wrap="square" rtlCol="0" anchor="t">
              <a:spAutoFit/>
            </a:bodyPr>
            <a:lstStyle/>
            <a:p>
              <a:r>
                <a:rPr lang="en-US" sz="1500">
                  <a:solidFill>
                    <a:srgbClr val="2F1102"/>
                  </a:solidFill>
                  <a:latin typeface="KoPubWorldBatang_Pro Medium" pitchFamily="34" charset="0"/>
                  <a:cs typeface="KoPubWorldBatang_Pro Medium" pitchFamily="34" charset="0"/>
                </a:rPr>
                <a:t>B2B Business Proposal</a:t>
              </a:r>
              <a:endParaRPr lang="en-US"/>
            </a:p>
          </p:txBody>
        </p:sp>
        <p:sp>
          <p:nvSpPr>
            <p:cNvPr id="195" name="Object 195"/>
            <p:cNvSpPr txBox="1"/>
            <p:nvPr/>
          </p:nvSpPr>
          <p:spPr>
            <a:xfrm rot="-16200000">
              <a:off x="17277593" y="8776796"/>
              <a:ext cx="1036169" cy="399990"/>
            </a:xfrm>
            <a:prstGeom prst="rect">
              <a:avLst/>
            </a:prstGeom>
            <a:noFill/>
          </p:spPr>
          <p:txBody>
            <a:bodyPr wrap="square" rtlCol="0" anchor="t">
              <a:spAutoFit/>
            </a:bodyPr>
            <a:lstStyle/>
            <a:p>
              <a:pPr algn="r"/>
              <a:r>
                <a:rPr lang="en-US" sz="1500">
                  <a:solidFill>
                    <a:srgbClr val="2F1102"/>
                  </a:solidFill>
                  <a:latin typeface="KoPubWorldBatang_Pro Medium" pitchFamily="34" charset="0"/>
                  <a:cs typeface="KoPubWorldBatang_Pro Medium" pitchFamily="34" charset="0"/>
                </a:rPr>
                <a:t>08</a:t>
              </a:r>
              <a:endParaRPr lang="en-US"/>
            </a:p>
          </p:txBody>
        </p:sp>
      </p:grpSp>
      <p:sp>
        <p:nvSpPr>
          <p:cNvPr id="197" name="Object 197"/>
          <p:cNvSpPr txBox="1"/>
          <p:nvPr/>
        </p:nvSpPr>
        <p:spPr>
          <a:xfrm>
            <a:off x="-296779" y="1790990"/>
            <a:ext cx="8702618" cy="1600003"/>
          </a:xfrm>
          <a:prstGeom prst="rect">
            <a:avLst/>
          </a:prstGeom>
          <a:noFill/>
        </p:spPr>
        <p:txBody>
          <a:bodyPr wrap="square" rtlCol="0" anchor="t">
            <a:spAutoFit/>
          </a:bodyPr>
          <a:lstStyle/>
          <a:p>
            <a:pPr algn="ctr"/>
            <a:r>
              <a:rPr lang="en-US" sz="6000" kern="0" spc="-200">
                <a:solidFill>
                  <a:srgbClr val="FF9939"/>
                </a:solidFill>
                <a:latin typeface="KoPubWorldBatang_Pro Bold" pitchFamily="34" charset="0"/>
                <a:cs typeface="KoPubWorldBatang_Pro Bold" pitchFamily="34" charset="0"/>
              </a:rPr>
              <a:t>Contact Us</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1105013" y="2246612"/>
            <a:ext cx="6475690" cy="7403869"/>
            <a:chOff x="1105013" y="2246612"/>
            <a:chExt cx="6475690" cy="7403869"/>
          </a:xfrm>
        </p:grpSpPr>
        <p:pic>
          <p:nvPicPr>
            <p:cNvPr id="3" name="Object 2"/>
            <p:cNvPicPr>
              <a:picLocks noChangeAspect="1"/>
            </p:cNvPicPr>
            <p:nvPr/>
          </p:nvPicPr>
          <p:blipFill>
            <a:blip r:embed="rId2" cstate="print"/>
            <a:stretch>
              <a:fillRect/>
            </a:stretch>
          </p:blipFill>
          <p:spPr>
            <a:xfrm>
              <a:off x="1105013" y="2246612"/>
              <a:ext cx="6475690" cy="7403869"/>
            </a:xfrm>
            <a:prstGeom prst="rect">
              <a:avLst/>
            </a:prstGeom>
          </p:spPr>
        </p:pic>
      </p:grpSp>
      <p:grpSp>
        <p:nvGrpSpPr>
          <p:cNvPr id="1002" name="그룹 1002"/>
          <p:cNvGrpSpPr/>
          <p:nvPr/>
        </p:nvGrpSpPr>
        <p:grpSpPr>
          <a:xfrm>
            <a:off x="6706020" y="4894892"/>
            <a:ext cx="1749366" cy="2107309"/>
            <a:chOff x="6706020" y="4894892"/>
            <a:chExt cx="1749366" cy="2107309"/>
          </a:xfrm>
        </p:grpSpPr>
        <p:pic>
          <p:nvPicPr>
            <p:cNvPr id="6" name="Object 5"/>
            <p:cNvPicPr>
              <a:picLocks noChangeAspect="1"/>
            </p:cNvPicPr>
            <p:nvPr/>
          </p:nvPicPr>
          <p:blipFill>
            <a:blip r:embed="rId3" cstate="print"/>
            <a:stretch>
              <a:fillRect/>
            </a:stretch>
          </p:blipFill>
          <p:spPr>
            <a:xfrm>
              <a:off x="6706020" y="4894892"/>
              <a:ext cx="1749366" cy="2107309"/>
            </a:xfrm>
            <a:prstGeom prst="rect">
              <a:avLst/>
            </a:prstGeom>
          </p:spPr>
        </p:pic>
      </p:grpSp>
      <p:grpSp>
        <p:nvGrpSpPr>
          <p:cNvPr id="1003" name="그룹 1003"/>
          <p:cNvGrpSpPr/>
          <p:nvPr/>
        </p:nvGrpSpPr>
        <p:grpSpPr>
          <a:xfrm>
            <a:off x="10310556" y="2741490"/>
            <a:ext cx="1958547" cy="441397"/>
            <a:chOff x="10310556" y="2741490"/>
            <a:chExt cx="1958547" cy="441397"/>
          </a:xfrm>
        </p:grpSpPr>
        <p:pic>
          <p:nvPicPr>
            <p:cNvPr id="9" name="Object 8"/>
            <p:cNvPicPr>
              <a:picLocks noChangeAspect="1"/>
            </p:cNvPicPr>
            <p:nvPr/>
          </p:nvPicPr>
          <p:blipFill>
            <a:blip r:embed="rId4" cstate="print"/>
            <a:stretch>
              <a:fillRect/>
            </a:stretch>
          </p:blipFill>
          <p:spPr>
            <a:xfrm>
              <a:off x="10310556" y="2741490"/>
              <a:ext cx="1958547" cy="441397"/>
            </a:xfrm>
            <a:prstGeom prst="rect">
              <a:avLst/>
            </a:prstGeom>
          </p:spPr>
        </p:pic>
      </p:grpSp>
      <p:sp>
        <p:nvSpPr>
          <p:cNvPr id="11" name="Object 11"/>
          <p:cNvSpPr txBox="1"/>
          <p:nvPr/>
        </p:nvSpPr>
        <p:spPr>
          <a:xfrm>
            <a:off x="10441301" y="2799391"/>
            <a:ext cx="1697058" cy="495456"/>
          </a:xfrm>
          <a:prstGeom prst="rect">
            <a:avLst/>
          </a:prstGeom>
          <a:noFill/>
        </p:spPr>
        <p:txBody>
          <a:bodyPr wrap="square" rtlCol="0" anchor="t">
            <a:spAutoFit/>
          </a:bodyPr>
          <a:lstStyle/>
          <a:p>
            <a:pPr algn="ctr"/>
            <a:r>
              <a:rPr lang="en-US" sz="1900" b="1">
                <a:solidFill>
                  <a:srgbClr val="FFFFFF"/>
                </a:solidFill>
                <a:latin typeface="S-Core Dream 5 Medium" pitchFamily="34" charset="0"/>
                <a:cs typeface="S-Core Dream 5 Medium" pitchFamily="34" charset="0"/>
              </a:rPr>
              <a:t>기대 실적</a:t>
            </a:r>
            <a:endParaRPr lang="en-US"/>
          </a:p>
        </p:txBody>
      </p:sp>
      <p:grpSp>
        <p:nvGrpSpPr>
          <p:cNvPr id="1004" name="그룹 1004"/>
          <p:cNvGrpSpPr/>
          <p:nvPr/>
        </p:nvGrpSpPr>
        <p:grpSpPr>
          <a:xfrm>
            <a:off x="15125919" y="-30803"/>
            <a:ext cx="3199027" cy="10463427"/>
            <a:chOff x="15125919" y="-30803"/>
            <a:chExt cx="3199027" cy="10463427"/>
          </a:xfrm>
        </p:grpSpPr>
        <p:pic>
          <p:nvPicPr>
            <p:cNvPr id="13" name="Object 12"/>
            <p:cNvPicPr>
              <a:picLocks noChangeAspect="1"/>
            </p:cNvPicPr>
            <p:nvPr/>
          </p:nvPicPr>
          <p:blipFill>
            <a:blip r:embed="rId5" cstate="print"/>
            <a:stretch>
              <a:fillRect/>
            </a:stretch>
          </p:blipFill>
          <p:spPr>
            <a:xfrm>
              <a:off x="15125919" y="-30803"/>
              <a:ext cx="3199027" cy="10463427"/>
            </a:xfrm>
            <a:prstGeom prst="rect">
              <a:avLst/>
            </a:prstGeom>
          </p:spPr>
        </p:pic>
      </p:grpSp>
      <p:pic>
        <p:nvPicPr>
          <p:cNvPr id="15" name="Object 14"/>
          <p:cNvPicPr>
            <a:picLocks noChangeAspect="1"/>
          </p:cNvPicPr>
          <p:nvPr/>
        </p:nvPicPr>
        <p:blipFill>
          <a:blip r:embed="rId6" cstate="print"/>
          <a:stretch>
            <a:fillRect/>
          </a:stretch>
        </p:blipFill>
        <p:spPr>
          <a:xfrm>
            <a:off x="9128921" y="4084930"/>
            <a:ext cx="5269333" cy="2659711"/>
          </a:xfrm>
          <a:prstGeom prst="rect">
            <a:avLst/>
          </a:prstGeom>
        </p:spPr>
      </p:pic>
      <p:sp>
        <p:nvSpPr>
          <p:cNvPr id="16" name="Object 16"/>
          <p:cNvSpPr txBox="1"/>
          <p:nvPr/>
        </p:nvSpPr>
        <p:spPr>
          <a:xfrm>
            <a:off x="9128920" y="7550367"/>
            <a:ext cx="7904000" cy="2411368"/>
          </a:xfrm>
          <a:prstGeom prst="rect">
            <a:avLst/>
          </a:prstGeom>
          <a:noFill/>
        </p:spPr>
        <p:txBody>
          <a:bodyPr wrap="square" rtlCol="0" anchor="t">
            <a:spAutoFit/>
          </a:bodyPr>
          <a:lstStyle/>
          <a:p>
            <a:pPr algn="just"/>
            <a:r>
              <a:rPr lang="en-US" sz="1500">
                <a:solidFill>
                  <a:srgbClr val="302921"/>
                </a:solidFill>
                <a:latin typeface="S-Core Dream 5 Medium" pitchFamily="34" charset="0"/>
                <a:cs typeface="S-Core Dream 5 Medium" pitchFamily="34" charset="0"/>
              </a:rPr>
              <a:t>2010년 부터 2020년까지 10년동안 3% 가량 상승했던 밀키트 소비량이 올해 상반기에만 5% 상승한 것으로 나타남에 따라 내년 출시 에정인 프리미엄 라인을 주축으로 실적에는 상당한 변화가 보일 것으로 예상된다. 다양한 마케팅 전략을 선보이면 매출과 영업 이익은 물론 브랜드 가치까지 높아지는 효과를 기대하고 있다.</a:t>
            </a:r>
            <a:endParaRPr lang="en-US"/>
          </a:p>
        </p:txBody>
      </p:sp>
      <p:sp>
        <p:nvSpPr>
          <p:cNvPr id="17" name="Object 17"/>
          <p:cNvSpPr txBox="1"/>
          <p:nvPr/>
        </p:nvSpPr>
        <p:spPr>
          <a:xfrm>
            <a:off x="9128921" y="7069793"/>
            <a:ext cx="6222998" cy="479988"/>
          </a:xfrm>
          <a:prstGeom prst="rect">
            <a:avLst/>
          </a:prstGeom>
          <a:noFill/>
        </p:spPr>
        <p:txBody>
          <a:bodyPr wrap="square" rtlCol="0" anchor="t">
            <a:spAutoFit/>
          </a:bodyPr>
          <a:lstStyle/>
          <a:p>
            <a:r>
              <a:rPr lang="en-US" sz="1800" b="1">
                <a:solidFill>
                  <a:srgbClr val="302921"/>
                </a:solidFill>
                <a:latin typeface="S-Core Dream 5 Medium" pitchFamily="34" charset="0"/>
                <a:cs typeface="S-Core Dream 5 Medium" pitchFamily="34" charset="0"/>
              </a:rPr>
              <a:t>프리미엄 라인 주축으로 매출 향상 기대</a:t>
            </a:r>
            <a:endParaRPr lang="en-US"/>
          </a:p>
        </p:txBody>
      </p:sp>
      <p:sp>
        <p:nvSpPr>
          <p:cNvPr id="18" name="Object 18"/>
          <p:cNvSpPr txBox="1"/>
          <p:nvPr/>
        </p:nvSpPr>
        <p:spPr>
          <a:xfrm rot="5400000">
            <a:off x="15244514" y="1965389"/>
            <a:ext cx="5134908" cy="293325"/>
          </a:xfrm>
          <a:prstGeom prst="rect">
            <a:avLst/>
          </a:prstGeom>
          <a:noFill/>
        </p:spPr>
        <p:txBody>
          <a:bodyPr wrap="square" rtlCol="0" anchor="t">
            <a:spAutoFit/>
          </a:bodyPr>
          <a:lstStyle/>
          <a:p>
            <a:pPr algn="ctr"/>
            <a:r>
              <a:rPr lang="en-US" sz="1100" kern="0" spc="500">
                <a:solidFill>
                  <a:srgbClr val="FFFFFF"/>
                </a:solidFill>
                <a:latin typeface="S-Core Dream 3 Light" pitchFamily="34" charset="0"/>
                <a:cs typeface="S-Core Dream 3 Light" pitchFamily="34" charset="0"/>
              </a:rPr>
              <a:t>NEW PRODUCT GOALS</a:t>
            </a:r>
            <a:endParaRPr lang="en-US"/>
          </a:p>
        </p:txBody>
      </p:sp>
      <p:sp>
        <p:nvSpPr>
          <p:cNvPr id="19" name="Object 19"/>
          <p:cNvSpPr txBox="1"/>
          <p:nvPr/>
        </p:nvSpPr>
        <p:spPr>
          <a:xfrm>
            <a:off x="17580709" y="4506111"/>
            <a:ext cx="560292" cy="399990"/>
          </a:xfrm>
          <a:prstGeom prst="rect">
            <a:avLst/>
          </a:prstGeom>
          <a:noFill/>
        </p:spPr>
        <p:txBody>
          <a:bodyPr wrap="square" rtlCol="0" anchor="t">
            <a:spAutoFit/>
          </a:bodyPr>
          <a:lstStyle/>
          <a:p>
            <a:pPr algn="ctr"/>
            <a:r>
              <a:rPr lang="en-US" sz="1500" kern="0" spc="100">
                <a:solidFill>
                  <a:srgbClr val="FFFFFF"/>
                </a:solidFill>
                <a:latin typeface="S-Core Dream 8 Heavy" pitchFamily="34" charset="0"/>
                <a:cs typeface="S-Core Dream 8 Heavy" pitchFamily="34" charset="0"/>
              </a:rPr>
              <a:t>00</a:t>
            </a:r>
            <a:endParaRPr lang="en-US"/>
          </a:p>
        </p:txBody>
      </p:sp>
      <p:grpSp>
        <p:nvGrpSpPr>
          <p:cNvPr id="1005" name="그룹 1005"/>
          <p:cNvGrpSpPr/>
          <p:nvPr/>
        </p:nvGrpSpPr>
        <p:grpSpPr>
          <a:xfrm>
            <a:off x="4360478" y="5294415"/>
            <a:ext cx="351708" cy="354852"/>
            <a:chOff x="4360478" y="5294415"/>
            <a:chExt cx="351708" cy="354852"/>
          </a:xfrm>
        </p:grpSpPr>
        <p:pic>
          <p:nvPicPr>
            <p:cNvPr id="21" name="Object 20"/>
            <p:cNvPicPr>
              <a:picLocks noChangeAspect="1"/>
            </p:cNvPicPr>
            <p:nvPr/>
          </p:nvPicPr>
          <p:blipFill>
            <a:blip r:embed="rId7" cstate="print"/>
            <a:stretch>
              <a:fillRect/>
            </a:stretch>
          </p:blipFill>
          <p:spPr>
            <a:xfrm>
              <a:off x="4360478" y="5294415"/>
              <a:ext cx="351708" cy="354852"/>
            </a:xfrm>
            <a:prstGeom prst="rect">
              <a:avLst/>
            </a:prstGeom>
          </p:spPr>
        </p:pic>
      </p:grpSp>
      <p:grpSp>
        <p:nvGrpSpPr>
          <p:cNvPr id="1006" name="그룹 1006"/>
          <p:cNvGrpSpPr/>
          <p:nvPr/>
        </p:nvGrpSpPr>
        <p:grpSpPr>
          <a:xfrm>
            <a:off x="2256869" y="3694606"/>
            <a:ext cx="4398722" cy="1507592"/>
            <a:chOff x="2256869" y="3694606"/>
            <a:chExt cx="4398722" cy="1507592"/>
          </a:xfrm>
        </p:grpSpPr>
        <p:pic>
          <p:nvPicPr>
            <p:cNvPr id="24" name="Object 23"/>
            <p:cNvPicPr>
              <a:picLocks noChangeAspect="1"/>
            </p:cNvPicPr>
            <p:nvPr/>
          </p:nvPicPr>
          <p:blipFill>
            <a:blip r:embed="rId8" cstate="print"/>
            <a:stretch>
              <a:fillRect/>
            </a:stretch>
          </p:blipFill>
          <p:spPr>
            <a:xfrm>
              <a:off x="2256869" y="3694606"/>
              <a:ext cx="4398722" cy="1507592"/>
            </a:xfrm>
            <a:prstGeom prst="rect">
              <a:avLst/>
            </a:prstGeom>
          </p:spPr>
        </p:pic>
      </p:grpSp>
      <p:sp>
        <p:nvSpPr>
          <p:cNvPr id="26" name="Object 26"/>
          <p:cNvSpPr txBox="1"/>
          <p:nvPr/>
        </p:nvSpPr>
        <p:spPr>
          <a:xfrm>
            <a:off x="2308006" y="4381483"/>
            <a:ext cx="4296438" cy="804263"/>
          </a:xfrm>
          <a:prstGeom prst="rect">
            <a:avLst/>
          </a:prstGeom>
          <a:noFill/>
        </p:spPr>
        <p:txBody>
          <a:bodyPr wrap="square" rtlCol="0" anchor="t">
            <a:spAutoFit/>
          </a:bodyPr>
          <a:lstStyle/>
          <a:p>
            <a:pPr algn="ctr"/>
            <a:r>
              <a:rPr lang="en-US" sz="1500" kern="0" spc="-100">
                <a:solidFill>
                  <a:srgbClr val="302921"/>
                </a:solidFill>
                <a:latin typeface="S-Core Dream 5 Medium" pitchFamily="34" charset="0"/>
                <a:cs typeface="S-Core Dream 5 Medium" pitchFamily="34" charset="0"/>
              </a:rPr>
              <a:t>매출 증대와 기업의 지속적</a:t>
            </a:r>
          </a:p>
          <a:p>
            <a:pPr algn="ctr"/>
            <a:r>
              <a:rPr lang="en-US" sz="1500" kern="0" spc="-100">
                <a:solidFill>
                  <a:srgbClr val="302921"/>
                </a:solidFill>
                <a:latin typeface="S-Core Dream 5 Medium" pitchFamily="34" charset="0"/>
                <a:cs typeface="S-Core Dream 5 Medium" pitchFamily="34" charset="0"/>
              </a:rPr>
              <a:t>성장을 위해 다양한 상품군 필요</a:t>
            </a:r>
            <a:endParaRPr lang="en-US"/>
          </a:p>
        </p:txBody>
      </p:sp>
      <p:sp>
        <p:nvSpPr>
          <p:cNvPr id="27" name="Object 27"/>
          <p:cNvSpPr txBox="1"/>
          <p:nvPr/>
        </p:nvSpPr>
        <p:spPr>
          <a:xfrm>
            <a:off x="3119612" y="3887236"/>
            <a:ext cx="2673230" cy="583857"/>
          </a:xfrm>
          <a:prstGeom prst="rect">
            <a:avLst/>
          </a:prstGeom>
          <a:noFill/>
        </p:spPr>
        <p:txBody>
          <a:bodyPr wrap="square" rtlCol="0" anchor="t">
            <a:spAutoFit/>
          </a:bodyPr>
          <a:lstStyle/>
          <a:p>
            <a:pPr algn="ctr"/>
            <a:r>
              <a:rPr lang="en-US" sz="2200" b="1" kern="0" spc="-100">
                <a:solidFill>
                  <a:srgbClr val="302921"/>
                </a:solidFill>
                <a:latin typeface="S-Core Dream 5 Medium" pitchFamily="34" charset="0"/>
                <a:cs typeface="S-Core Dream 5 Medium" pitchFamily="34" charset="0"/>
              </a:rPr>
              <a:t>1. 다양화 전략</a:t>
            </a:r>
            <a:endParaRPr lang="en-US"/>
          </a:p>
        </p:txBody>
      </p:sp>
      <p:grpSp>
        <p:nvGrpSpPr>
          <p:cNvPr id="1007" name="그룹 1007"/>
          <p:cNvGrpSpPr/>
          <p:nvPr/>
        </p:nvGrpSpPr>
        <p:grpSpPr>
          <a:xfrm>
            <a:off x="2256869" y="5751501"/>
            <a:ext cx="4398722" cy="1507592"/>
            <a:chOff x="2256869" y="5751501"/>
            <a:chExt cx="4398722" cy="1507592"/>
          </a:xfrm>
        </p:grpSpPr>
        <p:pic>
          <p:nvPicPr>
            <p:cNvPr id="29" name="Object 28"/>
            <p:cNvPicPr>
              <a:picLocks noChangeAspect="1"/>
            </p:cNvPicPr>
            <p:nvPr/>
          </p:nvPicPr>
          <p:blipFill>
            <a:blip r:embed="rId8" cstate="print"/>
            <a:stretch>
              <a:fillRect/>
            </a:stretch>
          </p:blipFill>
          <p:spPr>
            <a:xfrm>
              <a:off x="2256869" y="5751501"/>
              <a:ext cx="4398722" cy="1507592"/>
            </a:xfrm>
            <a:prstGeom prst="rect">
              <a:avLst/>
            </a:prstGeom>
          </p:spPr>
        </p:pic>
      </p:grpSp>
      <p:sp>
        <p:nvSpPr>
          <p:cNvPr id="31" name="Object 31"/>
          <p:cNvSpPr txBox="1"/>
          <p:nvPr/>
        </p:nvSpPr>
        <p:spPr>
          <a:xfrm>
            <a:off x="2308006" y="6438380"/>
            <a:ext cx="4296438" cy="804263"/>
          </a:xfrm>
          <a:prstGeom prst="rect">
            <a:avLst/>
          </a:prstGeom>
          <a:noFill/>
        </p:spPr>
        <p:txBody>
          <a:bodyPr wrap="square" rtlCol="0" anchor="t">
            <a:spAutoFit/>
          </a:bodyPr>
          <a:lstStyle/>
          <a:p>
            <a:pPr algn="ctr"/>
            <a:r>
              <a:rPr lang="en-US" sz="1500" kern="0" spc="-100">
                <a:solidFill>
                  <a:srgbClr val="302921"/>
                </a:solidFill>
                <a:latin typeface="S-Core Dream 5 Medium" pitchFamily="34" charset="0"/>
                <a:cs typeface="S-Core Dream 5 Medium" pitchFamily="34" charset="0"/>
              </a:rPr>
              <a:t>경쟁이 치열해짐에 따라 경쟁 상품 대응을 위한 차별화 전략 필요</a:t>
            </a:r>
            <a:endParaRPr lang="en-US"/>
          </a:p>
        </p:txBody>
      </p:sp>
      <p:sp>
        <p:nvSpPr>
          <p:cNvPr id="32" name="Object 32"/>
          <p:cNvSpPr txBox="1"/>
          <p:nvPr/>
        </p:nvSpPr>
        <p:spPr>
          <a:xfrm>
            <a:off x="3225797" y="5977859"/>
            <a:ext cx="2673230" cy="583857"/>
          </a:xfrm>
          <a:prstGeom prst="rect">
            <a:avLst/>
          </a:prstGeom>
          <a:noFill/>
        </p:spPr>
        <p:txBody>
          <a:bodyPr wrap="square" rtlCol="0" anchor="t">
            <a:spAutoFit/>
          </a:bodyPr>
          <a:lstStyle/>
          <a:p>
            <a:pPr algn="ctr"/>
            <a:r>
              <a:rPr lang="en-US" sz="2200" b="1" kern="0" spc="-100">
                <a:solidFill>
                  <a:srgbClr val="302921"/>
                </a:solidFill>
                <a:latin typeface="S-Core Dream 5 Medium" pitchFamily="34" charset="0"/>
                <a:cs typeface="S-Core Dream 5 Medium" pitchFamily="34" charset="0"/>
              </a:rPr>
              <a:t>2. 차별화 전략</a:t>
            </a:r>
            <a:endParaRPr lang="en-US"/>
          </a:p>
        </p:txBody>
      </p:sp>
      <p:grpSp>
        <p:nvGrpSpPr>
          <p:cNvPr id="1008" name="그룹 1008"/>
          <p:cNvGrpSpPr/>
          <p:nvPr/>
        </p:nvGrpSpPr>
        <p:grpSpPr>
          <a:xfrm>
            <a:off x="2256869" y="7808396"/>
            <a:ext cx="4398722" cy="1507592"/>
            <a:chOff x="2256869" y="7808396"/>
            <a:chExt cx="4398722" cy="1507592"/>
          </a:xfrm>
        </p:grpSpPr>
        <p:pic>
          <p:nvPicPr>
            <p:cNvPr id="34" name="Object 33"/>
            <p:cNvPicPr>
              <a:picLocks noChangeAspect="1"/>
            </p:cNvPicPr>
            <p:nvPr/>
          </p:nvPicPr>
          <p:blipFill>
            <a:blip r:embed="rId8" cstate="print"/>
            <a:stretch>
              <a:fillRect/>
            </a:stretch>
          </p:blipFill>
          <p:spPr>
            <a:xfrm>
              <a:off x="2256869" y="7808396"/>
              <a:ext cx="4398722" cy="1507592"/>
            </a:xfrm>
            <a:prstGeom prst="rect">
              <a:avLst/>
            </a:prstGeom>
          </p:spPr>
        </p:pic>
      </p:grpSp>
      <p:sp>
        <p:nvSpPr>
          <p:cNvPr id="36" name="Object 36"/>
          <p:cNvSpPr txBox="1"/>
          <p:nvPr/>
        </p:nvSpPr>
        <p:spPr>
          <a:xfrm>
            <a:off x="2308003" y="8495272"/>
            <a:ext cx="4296438" cy="804263"/>
          </a:xfrm>
          <a:prstGeom prst="rect">
            <a:avLst/>
          </a:prstGeom>
          <a:noFill/>
        </p:spPr>
        <p:txBody>
          <a:bodyPr wrap="square" rtlCol="0" anchor="t">
            <a:spAutoFit/>
          </a:bodyPr>
          <a:lstStyle/>
          <a:p>
            <a:pPr algn="ctr"/>
            <a:r>
              <a:rPr lang="en-US" sz="1500" kern="0" spc="-100">
                <a:solidFill>
                  <a:srgbClr val="302921"/>
                </a:solidFill>
                <a:latin typeface="S-Core Dream 5 Medium" pitchFamily="34" charset="0"/>
                <a:cs typeface="S-Core Dream 5 Medium" pitchFamily="34" charset="0"/>
              </a:rPr>
              <a:t>다양한 마케팅 전략을 통한</a:t>
            </a:r>
          </a:p>
          <a:p>
            <a:pPr algn="ctr"/>
            <a:r>
              <a:rPr lang="en-US" sz="1500" kern="0" spc="-100">
                <a:solidFill>
                  <a:srgbClr val="302921"/>
                </a:solidFill>
                <a:latin typeface="S-Core Dream 5 Medium" pitchFamily="34" charset="0"/>
                <a:cs typeface="S-Core Dream 5 Medium" pitchFamily="34" charset="0"/>
              </a:rPr>
              <a:t>브랜드 이미지 노출</a:t>
            </a:r>
            <a:endParaRPr lang="en-US"/>
          </a:p>
        </p:txBody>
      </p:sp>
      <p:sp>
        <p:nvSpPr>
          <p:cNvPr id="37" name="Object 37"/>
          <p:cNvSpPr txBox="1"/>
          <p:nvPr/>
        </p:nvSpPr>
        <p:spPr>
          <a:xfrm>
            <a:off x="3119612" y="8001029"/>
            <a:ext cx="2673230" cy="583857"/>
          </a:xfrm>
          <a:prstGeom prst="rect">
            <a:avLst/>
          </a:prstGeom>
          <a:noFill/>
        </p:spPr>
        <p:txBody>
          <a:bodyPr wrap="square" rtlCol="0" anchor="t">
            <a:spAutoFit/>
          </a:bodyPr>
          <a:lstStyle/>
          <a:p>
            <a:pPr algn="ctr"/>
            <a:r>
              <a:rPr lang="en-US" sz="2200" b="1" kern="0" spc="-100">
                <a:solidFill>
                  <a:srgbClr val="302921"/>
                </a:solidFill>
                <a:latin typeface="S-Core Dream 5 Medium" pitchFamily="34" charset="0"/>
                <a:cs typeface="S-Core Dream 5 Medium" pitchFamily="34" charset="0"/>
              </a:rPr>
              <a:t>3. 친숙화 전략</a:t>
            </a:r>
            <a:endParaRPr lang="en-US"/>
          </a:p>
        </p:txBody>
      </p:sp>
      <p:grpSp>
        <p:nvGrpSpPr>
          <p:cNvPr id="1009" name="그룹 1009"/>
          <p:cNvGrpSpPr/>
          <p:nvPr/>
        </p:nvGrpSpPr>
        <p:grpSpPr>
          <a:xfrm>
            <a:off x="4360478" y="7357368"/>
            <a:ext cx="351708" cy="354852"/>
            <a:chOff x="4360478" y="7357368"/>
            <a:chExt cx="351708" cy="354852"/>
          </a:xfrm>
        </p:grpSpPr>
        <p:pic>
          <p:nvPicPr>
            <p:cNvPr id="39" name="Object 38"/>
            <p:cNvPicPr>
              <a:picLocks noChangeAspect="1"/>
            </p:cNvPicPr>
            <p:nvPr/>
          </p:nvPicPr>
          <p:blipFill>
            <a:blip r:embed="rId7" cstate="print"/>
            <a:stretch>
              <a:fillRect/>
            </a:stretch>
          </p:blipFill>
          <p:spPr>
            <a:xfrm>
              <a:off x="4360478" y="7357368"/>
              <a:ext cx="351708" cy="354852"/>
            </a:xfrm>
            <a:prstGeom prst="rect">
              <a:avLst/>
            </a:prstGeom>
          </p:spPr>
        </p:pic>
      </p:grpSp>
      <p:grpSp>
        <p:nvGrpSpPr>
          <p:cNvPr id="1010" name="그룹 1010"/>
          <p:cNvGrpSpPr/>
          <p:nvPr/>
        </p:nvGrpSpPr>
        <p:grpSpPr>
          <a:xfrm>
            <a:off x="7249756" y="5642666"/>
            <a:ext cx="395700" cy="611762"/>
            <a:chOff x="7249756" y="5642666"/>
            <a:chExt cx="395700" cy="611762"/>
          </a:xfrm>
        </p:grpSpPr>
        <p:pic>
          <p:nvPicPr>
            <p:cNvPr id="42" name="Object 41"/>
            <p:cNvPicPr>
              <a:picLocks noChangeAspect="1"/>
            </p:cNvPicPr>
            <p:nvPr/>
          </p:nvPicPr>
          <p:blipFill>
            <a:blip r:embed="rId9" cstate="print"/>
            <a:stretch>
              <a:fillRect/>
            </a:stretch>
          </p:blipFill>
          <p:spPr>
            <a:xfrm>
              <a:off x="7249756" y="5642666"/>
              <a:ext cx="395700" cy="611762"/>
            </a:xfrm>
            <a:prstGeom prst="rect">
              <a:avLst/>
            </a:prstGeom>
          </p:spPr>
        </p:pic>
      </p:grpSp>
      <p:grpSp>
        <p:nvGrpSpPr>
          <p:cNvPr id="1011" name="그룹 1011"/>
          <p:cNvGrpSpPr/>
          <p:nvPr/>
        </p:nvGrpSpPr>
        <p:grpSpPr>
          <a:xfrm>
            <a:off x="1651838" y="3863802"/>
            <a:ext cx="1210062" cy="1210062"/>
            <a:chOff x="1651838" y="3863802"/>
            <a:chExt cx="1210062" cy="1210062"/>
          </a:xfrm>
        </p:grpSpPr>
        <p:pic>
          <p:nvPicPr>
            <p:cNvPr id="45" name="Object 44"/>
            <p:cNvPicPr>
              <a:picLocks noChangeAspect="1"/>
            </p:cNvPicPr>
            <p:nvPr/>
          </p:nvPicPr>
          <p:blipFill>
            <a:blip r:embed="rId10" cstate="print"/>
            <a:stretch>
              <a:fillRect/>
            </a:stretch>
          </p:blipFill>
          <p:spPr>
            <a:xfrm>
              <a:off x="1651838" y="3863802"/>
              <a:ext cx="1210062" cy="1210062"/>
            </a:xfrm>
            <a:prstGeom prst="rect">
              <a:avLst/>
            </a:prstGeom>
          </p:spPr>
        </p:pic>
      </p:grpSp>
      <p:grpSp>
        <p:nvGrpSpPr>
          <p:cNvPr id="1012" name="그룹 1012"/>
          <p:cNvGrpSpPr/>
          <p:nvPr/>
        </p:nvGrpSpPr>
        <p:grpSpPr>
          <a:xfrm>
            <a:off x="1651838" y="5846839"/>
            <a:ext cx="1210062" cy="1210062"/>
            <a:chOff x="1651838" y="5846839"/>
            <a:chExt cx="1210062" cy="1210062"/>
          </a:xfrm>
        </p:grpSpPr>
        <p:pic>
          <p:nvPicPr>
            <p:cNvPr id="48" name="Object 47"/>
            <p:cNvPicPr>
              <a:picLocks noChangeAspect="1"/>
            </p:cNvPicPr>
            <p:nvPr/>
          </p:nvPicPr>
          <p:blipFill>
            <a:blip r:embed="rId10" cstate="print"/>
            <a:stretch>
              <a:fillRect/>
            </a:stretch>
          </p:blipFill>
          <p:spPr>
            <a:xfrm>
              <a:off x="1651838" y="5846839"/>
              <a:ext cx="1210062" cy="1210062"/>
            </a:xfrm>
            <a:prstGeom prst="rect">
              <a:avLst/>
            </a:prstGeom>
          </p:spPr>
        </p:pic>
      </p:grpSp>
      <p:grpSp>
        <p:nvGrpSpPr>
          <p:cNvPr id="1013" name="그룹 1013"/>
          <p:cNvGrpSpPr/>
          <p:nvPr/>
        </p:nvGrpSpPr>
        <p:grpSpPr>
          <a:xfrm>
            <a:off x="1651838" y="7947884"/>
            <a:ext cx="1210062" cy="1210062"/>
            <a:chOff x="1651838" y="7947884"/>
            <a:chExt cx="1210062" cy="1210062"/>
          </a:xfrm>
        </p:grpSpPr>
        <p:pic>
          <p:nvPicPr>
            <p:cNvPr id="51" name="Object 50"/>
            <p:cNvPicPr>
              <a:picLocks noChangeAspect="1"/>
            </p:cNvPicPr>
            <p:nvPr/>
          </p:nvPicPr>
          <p:blipFill>
            <a:blip r:embed="rId10" cstate="print"/>
            <a:stretch>
              <a:fillRect/>
            </a:stretch>
          </p:blipFill>
          <p:spPr>
            <a:xfrm>
              <a:off x="1651838" y="7947884"/>
              <a:ext cx="1210062" cy="1210062"/>
            </a:xfrm>
            <a:prstGeom prst="rect">
              <a:avLst/>
            </a:prstGeom>
          </p:spPr>
        </p:pic>
      </p:grpSp>
      <p:grpSp>
        <p:nvGrpSpPr>
          <p:cNvPr id="1014" name="그룹 1014"/>
          <p:cNvGrpSpPr/>
          <p:nvPr/>
        </p:nvGrpSpPr>
        <p:grpSpPr>
          <a:xfrm>
            <a:off x="1878515" y="6063557"/>
            <a:ext cx="756708" cy="756708"/>
            <a:chOff x="1878515" y="6063557"/>
            <a:chExt cx="756708" cy="756708"/>
          </a:xfrm>
        </p:grpSpPr>
        <p:pic>
          <p:nvPicPr>
            <p:cNvPr id="54" name="Object 53"/>
            <p:cNvPicPr>
              <a:picLocks noChangeAspect="1"/>
            </p:cNvPicPr>
            <p:nvPr/>
          </p:nvPicPr>
          <p:blipFill>
            <a:blip r:embed="rId11" cstate="print"/>
            <a:stretch>
              <a:fillRect/>
            </a:stretch>
          </p:blipFill>
          <p:spPr>
            <a:xfrm>
              <a:off x="1878515" y="6063557"/>
              <a:ext cx="756708" cy="756708"/>
            </a:xfrm>
            <a:prstGeom prst="rect">
              <a:avLst/>
            </a:prstGeom>
          </p:spPr>
        </p:pic>
      </p:grpSp>
      <p:grpSp>
        <p:nvGrpSpPr>
          <p:cNvPr id="1015" name="그룹 1015"/>
          <p:cNvGrpSpPr/>
          <p:nvPr/>
        </p:nvGrpSpPr>
        <p:grpSpPr>
          <a:xfrm>
            <a:off x="1878515" y="8159205"/>
            <a:ext cx="756708" cy="756708"/>
            <a:chOff x="1878515" y="8159205"/>
            <a:chExt cx="756708" cy="756708"/>
          </a:xfrm>
        </p:grpSpPr>
        <p:pic>
          <p:nvPicPr>
            <p:cNvPr id="57" name="Object 56"/>
            <p:cNvPicPr>
              <a:picLocks noChangeAspect="1"/>
            </p:cNvPicPr>
            <p:nvPr/>
          </p:nvPicPr>
          <p:blipFill>
            <a:blip r:embed="rId12" cstate="print"/>
            <a:stretch>
              <a:fillRect/>
            </a:stretch>
          </p:blipFill>
          <p:spPr>
            <a:xfrm>
              <a:off x="1878515" y="8159205"/>
              <a:ext cx="756708" cy="756708"/>
            </a:xfrm>
            <a:prstGeom prst="rect">
              <a:avLst/>
            </a:prstGeom>
          </p:spPr>
        </p:pic>
      </p:grpSp>
      <p:grpSp>
        <p:nvGrpSpPr>
          <p:cNvPr id="1016" name="그룹 1016"/>
          <p:cNvGrpSpPr/>
          <p:nvPr/>
        </p:nvGrpSpPr>
        <p:grpSpPr>
          <a:xfrm>
            <a:off x="1927461" y="4115194"/>
            <a:ext cx="626147" cy="680635"/>
            <a:chOff x="1927461" y="4115194"/>
            <a:chExt cx="626147" cy="680635"/>
          </a:xfrm>
        </p:grpSpPr>
        <p:pic>
          <p:nvPicPr>
            <p:cNvPr id="60" name="Object 59"/>
            <p:cNvPicPr>
              <a:picLocks noChangeAspect="1"/>
            </p:cNvPicPr>
            <p:nvPr/>
          </p:nvPicPr>
          <p:blipFill>
            <a:blip r:embed="rId13" cstate="print"/>
            <a:stretch>
              <a:fillRect/>
            </a:stretch>
          </p:blipFill>
          <p:spPr>
            <a:xfrm>
              <a:off x="1927461" y="4115194"/>
              <a:ext cx="626147" cy="680635"/>
            </a:xfrm>
            <a:prstGeom prst="rect">
              <a:avLst/>
            </a:prstGeom>
          </p:spPr>
        </p:pic>
      </p:grpSp>
      <p:grpSp>
        <p:nvGrpSpPr>
          <p:cNvPr id="1017" name="그룹 1017"/>
          <p:cNvGrpSpPr/>
          <p:nvPr/>
        </p:nvGrpSpPr>
        <p:grpSpPr>
          <a:xfrm>
            <a:off x="3312527" y="2741490"/>
            <a:ext cx="2287405" cy="441397"/>
            <a:chOff x="3312527" y="2741490"/>
            <a:chExt cx="2287405" cy="441397"/>
          </a:xfrm>
        </p:grpSpPr>
        <p:pic>
          <p:nvPicPr>
            <p:cNvPr id="63" name="Object 62"/>
            <p:cNvPicPr>
              <a:picLocks noChangeAspect="1"/>
            </p:cNvPicPr>
            <p:nvPr/>
          </p:nvPicPr>
          <p:blipFill>
            <a:blip r:embed="rId14" cstate="print"/>
            <a:stretch>
              <a:fillRect/>
            </a:stretch>
          </p:blipFill>
          <p:spPr>
            <a:xfrm>
              <a:off x="3312527" y="2741490"/>
              <a:ext cx="2287405" cy="441397"/>
            </a:xfrm>
            <a:prstGeom prst="rect">
              <a:avLst/>
            </a:prstGeom>
          </p:spPr>
        </p:pic>
      </p:grpSp>
      <p:sp>
        <p:nvSpPr>
          <p:cNvPr id="65" name="Object 65"/>
          <p:cNvSpPr txBox="1"/>
          <p:nvPr/>
        </p:nvSpPr>
        <p:spPr>
          <a:xfrm>
            <a:off x="3175127" y="2797034"/>
            <a:ext cx="2608442" cy="495458"/>
          </a:xfrm>
          <a:prstGeom prst="rect">
            <a:avLst/>
          </a:prstGeom>
          <a:noFill/>
        </p:spPr>
        <p:txBody>
          <a:bodyPr wrap="square" rtlCol="0" anchor="t">
            <a:spAutoFit/>
          </a:bodyPr>
          <a:lstStyle/>
          <a:p>
            <a:pPr algn="ctr"/>
            <a:r>
              <a:rPr lang="en-US" sz="1900" b="1">
                <a:solidFill>
                  <a:srgbClr val="FFFFFF"/>
                </a:solidFill>
                <a:latin typeface="S-Core Dream 5 Medium" pitchFamily="34" charset="0"/>
                <a:cs typeface="S-Core Dream 5 Medium" pitchFamily="34" charset="0"/>
              </a:rPr>
              <a:t>신제품 개발 방향</a:t>
            </a:r>
            <a:endParaRPr lang="en-US"/>
          </a:p>
        </p:txBody>
      </p:sp>
      <p:sp>
        <p:nvSpPr>
          <p:cNvPr id="66" name="Object 66"/>
          <p:cNvSpPr txBox="1"/>
          <p:nvPr/>
        </p:nvSpPr>
        <p:spPr>
          <a:xfrm>
            <a:off x="8101278" y="3374614"/>
            <a:ext cx="6165855" cy="479988"/>
          </a:xfrm>
          <a:prstGeom prst="rect">
            <a:avLst/>
          </a:prstGeom>
          <a:noFill/>
        </p:spPr>
        <p:txBody>
          <a:bodyPr wrap="square" rtlCol="0" anchor="t">
            <a:spAutoFit/>
          </a:bodyPr>
          <a:lstStyle/>
          <a:p>
            <a:pPr algn="ctr"/>
            <a:r>
              <a:rPr lang="en-US" sz="1800" b="1">
                <a:solidFill>
                  <a:srgbClr val="302921"/>
                </a:solidFill>
                <a:latin typeface="S-Core Dream 5 Medium" pitchFamily="34" charset="0"/>
                <a:cs typeface="S-Core Dream 5 Medium" pitchFamily="34" charset="0"/>
              </a:rPr>
              <a:t>기존 제품 라인과 신제품 라인 실적 비교</a:t>
            </a:r>
            <a:endParaRPr lang="en-US"/>
          </a:p>
        </p:txBody>
      </p:sp>
      <p:sp>
        <p:nvSpPr>
          <p:cNvPr id="67" name="Object 67"/>
          <p:cNvSpPr txBox="1"/>
          <p:nvPr/>
        </p:nvSpPr>
        <p:spPr>
          <a:xfrm>
            <a:off x="2931377" y="686189"/>
            <a:ext cx="8855015" cy="1380749"/>
          </a:xfrm>
          <a:prstGeom prst="rect">
            <a:avLst/>
          </a:prstGeom>
          <a:noFill/>
        </p:spPr>
        <p:txBody>
          <a:bodyPr wrap="square" rtlCol="0" anchor="ctr">
            <a:spAutoFit/>
          </a:bodyPr>
          <a:lstStyle/>
          <a:p>
            <a:pPr algn="ctr"/>
            <a:r>
              <a:rPr lang="en-US" sz="5200" kern="0" spc="-300">
                <a:solidFill>
                  <a:srgbClr val="000000"/>
                </a:solidFill>
                <a:latin typeface="S-Core Dream 8 Heavy" pitchFamily="34" charset="0"/>
                <a:cs typeface="S-Core Dream 8 Heavy" pitchFamily="34" charset="0"/>
              </a:rPr>
              <a:t>04. 신제품 기대 목표</a:t>
            </a:r>
            <a:endParaRPr lang="en-US"/>
          </a:p>
        </p:txBody>
      </p:sp>
      <p:grpSp>
        <p:nvGrpSpPr>
          <p:cNvPr id="1018" name="그룹 1018"/>
          <p:cNvGrpSpPr/>
          <p:nvPr/>
        </p:nvGrpSpPr>
        <p:grpSpPr>
          <a:xfrm>
            <a:off x="7543824" y="5642666"/>
            <a:ext cx="395700" cy="611762"/>
            <a:chOff x="7543824" y="5642666"/>
            <a:chExt cx="395700" cy="611762"/>
          </a:xfrm>
        </p:grpSpPr>
        <p:pic>
          <p:nvPicPr>
            <p:cNvPr id="69" name="Object 68"/>
            <p:cNvPicPr>
              <a:picLocks noChangeAspect="1"/>
            </p:cNvPicPr>
            <p:nvPr/>
          </p:nvPicPr>
          <p:blipFill>
            <a:blip r:embed="rId9" cstate="print"/>
            <a:stretch>
              <a:fillRect/>
            </a:stretch>
          </p:blipFill>
          <p:spPr>
            <a:xfrm>
              <a:off x="7543824" y="5642666"/>
              <a:ext cx="395700" cy="611762"/>
            </a:xfrm>
            <a:prstGeom prst="rect">
              <a:avLst/>
            </a:prstGeom>
          </p:spPr>
        </p:pic>
      </p:grpSp>
    </p:spTree>
    <p:extLst>
      <p:ext uri="{BB962C8B-B14F-4D97-AF65-F5344CB8AC3E}">
        <p14:creationId xmlns:p14="http://schemas.microsoft.com/office/powerpoint/2010/main" val="3238128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 name="그룹 1003">
            <a:extLst>
              <a:ext uri="{FF2B5EF4-FFF2-40B4-BE49-F238E27FC236}">
                <a16:creationId xmlns:a16="http://schemas.microsoft.com/office/drawing/2014/main" id="{0D105E02-B0BE-C52A-66D9-0B8605B5634A}"/>
              </a:ext>
            </a:extLst>
          </p:cNvPr>
          <p:cNvGrpSpPr/>
          <p:nvPr/>
        </p:nvGrpSpPr>
        <p:grpSpPr>
          <a:xfrm>
            <a:off x="2986727" y="8346631"/>
            <a:ext cx="4768874" cy="1196438"/>
            <a:chOff x="4113975" y="2929539"/>
            <a:chExt cx="11789413" cy="1196438"/>
          </a:xfrm>
        </p:grpSpPr>
        <p:pic>
          <p:nvPicPr>
            <p:cNvPr id="153" name="Object 9">
              <a:extLst>
                <a:ext uri="{FF2B5EF4-FFF2-40B4-BE49-F238E27FC236}">
                  <a16:creationId xmlns:a16="http://schemas.microsoft.com/office/drawing/2014/main" id="{7E70B07A-689D-5CD1-F552-31597C8F92A2}"/>
                </a:ext>
              </a:extLst>
            </p:cNvPr>
            <p:cNvPicPr>
              <a:picLocks noChangeAspect="1"/>
            </p:cNvPicPr>
            <p:nvPr/>
          </p:nvPicPr>
          <p:blipFill>
            <a:blip r:embed="rId2" cstate="print"/>
            <a:stretch>
              <a:fillRect/>
            </a:stretch>
          </p:blipFill>
          <p:spPr>
            <a:xfrm>
              <a:off x="4113975" y="2929539"/>
              <a:ext cx="11789413" cy="1196438"/>
            </a:xfrm>
            <a:prstGeom prst="rect">
              <a:avLst/>
            </a:prstGeom>
          </p:spPr>
        </p:pic>
      </p:grpSp>
      <p:grpSp>
        <p:nvGrpSpPr>
          <p:cNvPr id="150" name="그룹 1004">
            <a:extLst>
              <a:ext uri="{FF2B5EF4-FFF2-40B4-BE49-F238E27FC236}">
                <a16:creationId xmlns:a16="http://schemas.microsoft.com/office/drawing/2014/main" id="{3E209AAD-4E6C-8290-9168-82FDEE46F78F}"/>
              </a:ext>
            </a:extLst>
          </p:cNvPr>
          <p:cNvGrpSpPr/>
          <p:nvPr/>
        </p:nvGrpSpPr>
        <p:grpSpPr>
          <a:xfrm>
            <a:off x="3099579" y="8258683"/>
            <a:ext cx="2771731" cy="436646"/>
            <a:chOff x="4468529" y="2733162"/>
            <a:chExt cx="2771731" cy="436646"/>
          </a:xfrm>
        </p:grpSpPr>
        <p:pic>
          <p:nvPicPr>
            <p:cNvPr id="151" name="Object 12">
              <a:extLst>
                <a:ext uri="{FF2B5EF4-FFF2-40B4-BE49-F238E27FC236}">
                  <a16:creationId xmlns:a16="http://schemas.microsoft.com/office/drawing/2014/main" id="{DF83C1A9-2F13-736D-643D-8C0031EB5303}"/>
                </a:ext>
              </a:extLst>
            </p:cNvPr>
            <p:cNvPicPr>
              <a:picLocks noChangeAspect="1"/>
            </p:cNvPicPr>
            <p:nvPr/>
          </p:nvPicPr>
          <p:blipFill>
            <a:blip r:embed="rId3" cstate="print"/>
            <a:stretch>
              <a:fillRect/>
            </a:stretch>
          </p:blipFill>
          <p:spPr>
            <a:xfrm>
              <a:off x="4468529" y="2733162"/>
              <a:ext cx="2771731" cy="436646"/>
            </a:xfrm>
            <a:prstGeom prst="rect">
              <a:avLst/>
            </a:prstGeom>
          </p:spPr>
        </p:pic>
      </p:grpSp>
      <p:grpSp>
        <p:nvGrpSpPr>
          <p:cNvPr id="104" name="그룹 1003">
            <a:extLst>
              <a:ext uri="{FF2B5EF4-FFF2-40B4-BE49-F238E27FC236}">
                <a16:creationId xmlns:a16="http://schemas.microsoft.com/office/drawing/2014/main" id="{88E1B356-56EF-EF2B-9353-7F472EF7750E}"/>
              </a:ext>
            </a:extLst>
          </p:cNvPr>
          <p:cNvGrpSpPr/>
          <p:nvPr/>
        </p:nvGrpSpPr>
        <p:grpSpPr>
          <a:xfrm>
            <a:off x="2851126" y="5550872"/>
            <a:ext cx="4768874" cy="1196438"/>
            <a:chOff x="4113975" y="2929539"/>
            <a:chExt cx="11789413" cy="1196438"/>
          </a:xfrm>
        </p:grpSpPr>
        <p:pic>
          <p:nvPicPr>
            <p:cNvPr id="106" name="Object 9">
              <a:extLst>
                <a:ext uri="{FF2B5EF4-FFF2-40B4-BE49-F238E27FC236}">
                  <a16:creationId xmlns:a16="http://schemas.microsoft.com/office/drawing/2014/main" id="{0D6FA36B-738D-52DF-5869-72FB2138B510}"/>
                </a:ext>
              </a:extLst>
            </p:cNvPr>
            <p:cNvPicPr>
              <a:picLocks noChangeAspect="1"/>
            </p:cNvPicPr>
            <p:nvPr/>
          </p:nvPicPr>
          <p:blipFill>
            <a:blip r:embed="rId2" cstate="print"/>
            <a:stretch>
              <a:fillRect/>
            </a:stretch>
          </p:blipFill>
          <p:spPr>
            <a:xfrm>
              <a:off x="4113975" y="2929539"/>
              <a:ext cx="11789413" cy="1196438"/>
            </a:xfrm>
            <a:prstGeom prst="rect">
              <a:avLst/>
            </a:prstGeom>
          </p:spPr>
        </p:pic>
      </p:grpSp>
      <p:grpSp>
        <p:nvGrpSpPr>
          <p:cNvPr id="1003" name="그룹 1003"/>
          <p:cNvGrpSpPr/>
          <p:nvPr/>
        </p:nvGrpSpPr>
        <p:grpSpPr>
          <a:xfrm>
            <a:off x="2932819" y="2909985"/>
            <a:ext cx="3947168" cy="1196438"/>
            <a:chOff x="4113975" y="2929539"/>
            <a:chExt cx="11789413" cy="1196438"/>
          </a:xfrm>
        </p:grpSpPr>
        <p:pic>
          <p:nvPicPr>
            <p:cNvPr id="10" name="Object 9"/>
            <p:cNvPicPr>
              <a:picLocks noChangeAspect="1"/>
            </p:cNvPicPr>
            <p:nvPr/>
          </p:nvPicPr>
          <p:blipFill>
            <a:blip r:embed="rId2" cstate="print"/>
            <a:stretch>
              <a:fillRect/>
            </a:stretch>
          </p:blipFill>
          <p:spPr>
            <a:xfrm>
              <a:off x="4113975" y="2929539"/>
              <a:ext cx="11789413" cy="1196438"/>
            </a:xfrm>
            <a:prstGeom prst="rect">
              <a:avLst/>
            </a:prstGeom>
          </p:spPr>
        </p:pic>
      </p:grpSp>
      <p:grpSp>
        <p:nvGrpSpPr>
          <p:cNvPr id="1004" name="그룹 1004"/>
          <p:cNvGrpSpPr/>
          <p:nvPr/>
        </p:nvGrpSpPr>
        <p:grpSpPr>
          <a:xfrm>
            <a:off x="3050445" y="2681066"/>
            <a:ext cx="2771731" cy="436646"/>
            <a:chOff x="4468529" y="2733162"/>
            <a:chExt cx="2771731" cy="436646"/>
          </a:xfrm>
        </p:grpSpPr>
        <p:pic>
          <p:nvPicPr>
            <p:cNvPr id="13" name="Object 12"/>
            <p:cNvPicPr>
              <a:picLocks noChangeAspect="1"/>
            </p:cNvPicPr>
            <p:nvPr/>
          </p:nvPicPr>
          <p:blipFill>
            <a:blip r:embed="rId3" cstate="print"/>
            <a:stretch>
              <a:fillRect/>
            </a:stretch>
          </p:blipFill>
          <p:spPr>
            <a:xfrm>
              <a:off x="4468529" y="2733162"/>
              <a:ext cx="2771731" cy="436646"/>
            </a:xfrm>
            <a:prstGeom prst="rect">
              <a:avLst/>
            </a:prstGeom>
          </p:spPr>
        </p:pic>
      </p:grpSp>
      <p:sp>
        <p:nvSpPr>
          <p:cNvPr id="15" name="Object 15"/>
          <p:cNvSpPr txBox="1"/>
          <p:nvPr/>
        </p:nvSpPr>
        <p:spPr>
          <a:xfrm>
            <a:off x="2485530" y="2730268"/>
            <a:ext cx="3072731" cy="369332"/>
          </a:xfrm>
          <a:prstGeom prst="rect">
            <a:avLst/>
          </a:prstGeom>
          <a:noFill/>
        </p:spPr>
        <p:txBody>
          <a:bodyPr wrap="square" rtlCol="0" anchor="t">
            <a:spAutoFit/>
          </a:bodyPr>
          <a:lstStyle/>
          <a:p>
            <a:pPr algn="ctr"/>
            <a:r>
              <a:rPr lang="ko-KR" altLang="en-US" sz="1800">
                <a:solidFill>
                  <a:srgbClr val="FFFFFF"/>
                </a:solidFill>
                <a:latin typeface="IBM Plex Sans KR" pitchFamily="34" charset="0"/>
                <a:cs typeface="IBM Plex Sans KR" pitchFamily="34" charset="0"/>
              </a:rPr>
              <a:t>배달 플랫폼</a:t>
            </a:r>
            <a:endParaRPr lang="en-US"/>
          </a:p>
        </p:txBody>
      </p:sp>
      <p:grpSp>
        <p:nvGrpSpPr>
          <p:cNvPr id="1005" name="그룹 1005"/>
          <p:cNvGrpSpPr/>
          <p:nvPr/>
        </p:nvGrpSpPr>
        <p:grpSpPr>
          <a:xfrm>
            <a:off x="2634233" y="2452883"/>
            <a:ext cx="809524" cy="855507"/>
            <a:chOff x="4095238" y="2488617"/>
            <a:chExt cx="809524" cy="855507"/>
          </a:xfrm>
        </p:grpSpPr>
        <p:grpSp>
          <p:nvGrpSpPr>
            <p:cNvPr id="1006" name="그룹 1006"/>
            <p:cNvGrpSpPr/>
            <p:nvPr/>
          </p:nvGrpSpPr>
          <p:grpSpPr>
            <a:xfrm>
              <a:off x="4095238" y="2488617"/>
              <a:ext cx="809524" cy="855507"/>
              <a:chOff x="4095238" y="2488617"/>
              <a:chExt cx="809524" cy="855507"/>
            </a:xfrm>
          </p:grpSpPr>
          <p:pic>
            <p:nvPicPr>
              <p:cNvPr id="18" name="Object 17"/>
              <p:cNvPicPr>
                <a:picLocks noChangeAspect="1"/>
              </p:cNvPicPr>
              <p:nvPr/>
            </p:nvPicPr>
            <p:blipFill>
              <a:blip r:embed="rId4" cstate="print"/>
              <a:stretch>
                <a:fillRect/>
              </a:stretch>
            </p:blipFill>
            <p:spPr>
              <a:xfrm>
                <a:off x="4095238" y="2488617"/>
                <a:ext cx="809524" cy="855507"/>
              </a:xfrm>
              <a:prstGeom prst="rect">
                <a:avLst/>
              </a:prstGeom>
            </p:spPr>
          </p:pic>
        </p:grpSp>
        <p:grpSp>
          <p:nvGrpSpPr>
            <p:cNvPr id="1007" name="그룹 1007"/>
            <p:cNvGrpSpPr/>
            <p:nvPr/>
          </p:nvGrpSpPr>
          <p:grpSpPr>
            <a:xfrm>
              <a:off x="4314307" y="2721802"/>
              <a:ext cx="394287" cy="433108"/>
              <a:chOff x="4314307" y="2721802"/>
              <a:chExt cx="394287" cy="433108"/>
            </a:xfrm>
          </p:grpSpPr>
          <p:pic>
            <p:nvPicPr>
              <p:cNvPr id="21" name="Object 20"/>
              <p:cNvPicPr>
                <a:picLocks noChangeAspect="1"/>
              </p:cNvPicPr>
              <p:nvPr/>
            </p:nvPicPr>
            <p:blipFill>
              <a:blip r:embed="rId5" cstate="print"/>
              <a:stretch>
                <a:fillRect/>
              </a:stretch>
            </p:blipFill>
            <p:spPr>
              <a:xfrm>
                <a:off x="4314307" y="2721802"/>
                <a:ext cx="394287" cy="433108"/>
              </a:xfrm>
              <a:prstGeom prst="rect">
                <a:avLst/>
              </a:prstGeom>
            </p:spPr>
          </p:pic>
        </p:grpSp>
      </p:grpSp>
      <p:sp>
        <p:nvSpPr>
          <p:cNvPr id="24" name="Object 24"/>
          <p:cNvSpPr txBox="1"/>
          <p:nvPr/>
        </p:nvSpPr>
        <p:spPr>
          <a:xfrm>
            <a:off x="-3844356" y="3378153"/>
            <a:ext cx="17723720" cy="400110"/>
          </a:xfrm>
          <a:prstGeom prst="rect">
            <a:avLst/>
          </a:prstGeom>
          <a:noFill/>
        </p:spPr>
        <p:txBody>
          <a:bodyPr wrap="square" rtlCol="0" anchor="t">
            <a:spAutoFit/>
          </a:bodyPr>
          <a:lstStyle/>
          <a:p>
            <a:pPr algn="ctr"/>
            <a:r>
              <a:rPr lang="en-US" sz="2000" kern="0" spc="-100">
                <a:solidFill>
                  <a:srgbClr val="595959"/>
                </a:solidFill>
                <a:latin typeface="Noto Sans CJK KR Medium" pitchFamily="34" charset="0"/>
              </a:rPr>
              <a:t>1. </a:t>
            </a:r>
            <a:r>
              <a:rPr lang="ko-KR" altLang="en-US" sz="2000" kern="0" spc="-100">
                <a:solidFill>
                  <a:srgbClr val="595959"/>
                </a:solidFill>
                <a:latin typeface="Noto Sans CJK KR Medium" pitchFamily="34" charset="0"/>
              </a:rPr>
              <a:t>음식의 질 너무 낮음</a:t>
            </a:r>
            <a:endParaRPr lang="en-US"/>
          </a:p>
        </p:txBody>
      </p:sp>
      <p:grpSp>
        <p:nvGrpSpPr>
          <p:cNvPr id="1017" name="그룹 1017"/>
          <p:cNvGrpSpPr/>
          <p:nvPr/>
        </p:nvGrpSpPr>
        <p:grpSpPr>
          <a:xfrm>
            <a:off x="4646724" y="7524586"/>
            <a:ext cx="465736" cy="175866"/>
            <a:chOff x="8043390" y="8258749"/>
            <a:chExt cx="465736" cy="175866"/>
          </a:xfrm>
        </p:grpSpPr>
        <p:pic>
          <p:nvPicPr>
            <p:cNvPr id="53" name="Object 52"/>
            <p:cNvPicPr>
              <a:picLocks noChangeAspect="1"/>
            </p:cNvPicPr>
            <p:nvPr/>
          </p:nvPicPr>
          <p:blipFill>
            <a:blip r:embed="rId6" cstate="print"/>
            <a:stretch>
              <a:fillRect/>
            </a:stretch>
          </p:blipFill>
          <p:spPr>
            <a:xfrm>
              <a:off x="8043390" y="8258749"/>
              <a:ext cx="465736" cy="175866"/>
            </a:xfrm>
            <a:prstGeom prst="rect">
              <a:avLst/>
            </a:prstGeom>
          </p:spPr>
        </p:pic>
      </p:grpSp>
      <p:grpSp>
        <p:nvGrpSpPr>
          <p:cNvPr id="1018" name="그룹 1018"/>
          <p:cNvGrpSpPr/>
          <p:nvPr/>
        </p:nvGrpSpPr>
        <p:grpSpPr>
          <a:xfrm>
            <a:off x="4673535" y="4708593"/>
            <a:ext cx="465736" cy="175866"/>
            <a:chOff x="10961376" y="8258749"/>
            <a:chExt cx="465736" cy="175866"/>
          </a:xfrm>
        </p:grpSpPr>
        <p:pic>
          <p:nvPicPr>
            <p:cNvPr id="56" name="Object 55"/>
            <p:cNvPicPr>
              <a:picLocks noChangeAspect="1"/>
            </p:cNvPicPr>
            <p:nvPr/>
          </p:nvPicPr>
          <p:blipFill>
            <a:blip r:embed="rId6" cstate="print"/>
            <a:stretch>
              <a:fillRect/>
            </a:stretch>
          </p:blipFill>
          <p:spPr>
            <a:xfrm>
              <a:off x="10961376" y="8258749"/>
              <a:ext cx="465736" cy="175866"/>
            </a:xfrm>
            <a:prstGeom prst="rect">
              <a:avLst/>
            </a:prstGeom>
          </p:spPr>
        </p:pic>
      </p:grpSp>
      <p:grpSp>
        <p:nvGrpSpPr>
          <p:cNvPr id="1025" name="그룹 1025"/>
          <p:cNvGrpSpPr/>
          <p:nvPr/>
        </p:nvGrpSpPr>
        <p:grpSpPr>
          <a:xfrm>
            <a:off x="-198942" y="-158730"/>
            <a:ext cx="1639153" cy="10539683"/>
            <a:chOff x="-198942" y="-158730"/>
            <a:chExt cx="1639153" cy="10539683"/>
          </a:xfrm>
        </p:grpSpPr>
        <p:pic>
          <p:nvPicPr>
            <p:cNvPr id="83" name="Object 82"/>
            <p:cNvPicPr>
              <a:picLocks noChangeAspect="1"/>
            </p:cNvPicPr>
            <p:nvPr/>
          </p:nvPicPr>
          <p:blipFill>
            <a:blip r:embed="rId7" cstate="print"/>
            <a:stretch>
              <a:fillRect/>
            </a:stretch>
          </p:blipFill>
          <p:spPr>
            <a:xfrm>
              <a:off x="-198942" y="-158730"/>
              <a:ext cx="1639153" cy="10539683"/>
            </a:xfrm>
            <a:prstGeom prst="rect">
              <a:avLst/>
            </a:prstGeom>
          </p:spPr>
        </p:pic>
      </p:grpSp>
      <p:grpSp>
        <p:nvGrpSpPr>
          <p:cNvPr id="1026" name="그룹 1026"/>
          <p:cNvGrpSpPr/>
          <p:nvPr/>
        </p:nvGrpSpPr>
        <p:grpSpPr>
          <a:xfrm>
            <a:off x="-174475" y="3205759"/>
            <a:ext cx="1759077" cy="1168563"/>
            <a:chOff x="-174475" y="3205759"/>
            <a:chExt cx="1759077" cy="1168563"/>
          </a:xfrm>
        </p:grpSpPr>
        <p:pic>
          <p:nvPicPr>
            <p:cNvPr id="86" name="Object 85"/>
            <p:cNvPicPr>
              <a:picLocks noChangeAspect="1"/>
            </p:cNvPicPr>
            <p:nvPr/>
          </p:nvPicPr>
          <p:blipFill>
            <a:blip r:embed="rId8" cstate="print"/>
            <a:stretch>
              <a:fillRect/>
            </a:stretch>
          </p:blipFill>
          <p:spPr>
            <a:xfrm>
              <a:off x="-174475" y="3205759"/>
              <a:ext cx="1759077" cy="1168563"/>
            </a:xfrm>
            <a:prstGeom prst="rect">
              <a:avLst/>
            </a:prstGeom>
          </p:spPr>
        </p:pic>
      </p:grpSp>
      <p:grpSp>
        <p:nvGrpSpPr>
          <p:cNvPr id="1027" name="그룹 1027"/>
          <p:cNvGrpSpPr/>
          <p:nvPr/>
        </p:nvGrpSpPr>
        <p:grpSpPr>
          <a:xfrm>
            <a:off x="466470" y="2232403"/>
            <a:ext cx="467014" cy="561384"/>
            <a:chOff x="466470" y="2232403"/>
            <a:chExt cx="467014" cy="561384"/>
          </a:xfrm>
        </p:grpSpPr>
        <p:pic>
          <p:nvPicPr>
            <p:cNvPr id="89" name="Object 88"/>
            <p:cNvPicPr>
              <a:picLocks noChangeAspect="1"/>
            </p:cNvPicPr>
            <p:nvPr/>
          </p:nvPicPr>
          <p:blipFill>
            <a:blip r:embed="rId9" cstate="print"/>
            <a:stretch>
              <a:fillRect/>
            </a:stretch>
          </p:blipFill>
          <p:spPr>
            <a:xfrm>
              <a:off x="466470" y="2232403"/>
              <a:ext cx="467014" cy="561384"/>
            </a:xfrm>
            <a:prstGeom prst="rect">
              <a:avLst/>
            </a:prstGeom>
          </p:spPr>
        </p:pic>
      </p:grpSp>
      <p:grpSp>
        <p:nvGrpSpPr>
          <p:cNvPr id="1028" name="그룹 1028"/>
          <p:cNvGrpSpPr/>
          <p:nvPr/>
        </p:nvGrpSpPr>
        <p:grpSpPr>
          <a:xfrm>
            <a:off x="413647" y="5626449"/>
            <a:ext cx="602974" cy="626466"/>
            <a:chOff x="413647" y="5626449"/>
            <a:chExt cx="602974" cy="626466"/>
          </a:xfrm>
        </p:grpSpPr>
        <p:pic>
          <p:nvPicPr>
            <p:cNvPr id="92" name="Object 91"/>
            <p:cNvPicPr>
              <a:picLocks noChangeAspect="1"/>
            </p:cNvPicPr>
            <p:nvPr/>
          </p:nvPicPr>
          <p:blipFill>
            <a:blip r:embed="rId10" cstate="print"/>
            <a:stretch>
              <a:fillRect/>
            </a:stretch>
          </p:blipFill>
          <p:spPr>
            <a:xfrm>
              <a:off x="413647" y="5626449"/>
              <a:ext cx="602974" cy="626466"/>
            </a:xfrm>
            <a:prstGeom prst="rect">
              <a:avLst/>
            </a:prstGeom>
          </p:spPr>
        </p:pic>
      </p:grpSp>
      <p:grpSp>
        <p:nvGrpSpPr>
          <p:cNvPr id="1029" name="그룹 1029"/>
          <p:cNvGrpSpPr/>
          <p:nvPr/>
        </p:nvGrpSpPr>
        <p:grpSpPr>
          <a:xfrm>
            <a:off x="499923" y="1167492"/>
            <a:ext cx="459373" cy="390892"/>
            <a:chOff x="499923" y="1167492"/>
            <a:chExt cx="459373" cy="390892"/>
          </a:xfrm>
        </p:grpSpPr>
        <p:pic>
          <p:nvPicPr>
            <p:cNvPr id="95" name="Object 94"/>
            <p:cNvPicPr>
              <a:picLocks noChangeAspect="1"/>
            </p:cNvPicPr>
            <p:nvPr/>
          </p:nvPicPr>
          <p:blipFill>
            <a:blip r:embed="rId11" cstate="print"/>
            <a:stretch>
              <a:fillRect/>
            </a:stretch>
          </p:blipFill>
          <p:spPr>
            <a:xfrm>
              <a:off x="499923" y="1167492"/>
              <a:ext cx="459373" cy="390892"/>
            </a:xfrm>
            <a:prstGeom prst="rect">
              <a:avLst/>
            </a:prstGeom>
          </p:spPr>
        </p:pic>
      </p:grpSp>
      <p:sp>
        <p:nvSpPr>
          <p:cNvPr id="97" name="Object 97"/>
          <p:cNvSpPr txBox="1"/>
          <p:nvPr/>
        </p:nvSpPr>
        <p:spPr>
          <a:xfrm>
            <a:off x="-371126" y="1619730"/>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시장분석</a:t>
            </a:r>
            <a:endParaRPr lang="en-US"/>
          </a:p>
        </p:txBody>
      </p:sp>
      <p:sp>
        <p:nvSpPr>
          <p:cNvPr id="98" name="Object 98"/>
          <p:cNvSpPr txBox="1"/>
          <p:nvPr/>
        </p:nvSpPr>
        <p:spPr>
          <a:xfrm>
            <a:off x="-371126" y="2771835"/>
            <a:ext cx="2152381" cy="432132"/>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마케팅 현황</a:t>
            </a:r>
            <a:endParaRPr lang="en-US"/>
          </a:p>
        </p:txBody>
      </p:sp>
      <p:sp>
        <p:nvSpPr>
          <p:cNvPr id="99" name="Object 99"/>
          <p:cNvSpPr txBox="1"/>
          <p:nvPr/>
        </p:nvSpPr>
        <p:spPr>
          <a:xfrm>
            <a:off x="-371126" y="3913502"/>
            <a:ext cx="2152381" cy="396419"/>
          </a:xfrm>
          <a:prstGeom prst="rect">
            <a:avLst/>
          </a:prstGeom>
          <a:noFill/>
        </p:spPr>
        <p:txBody>
          <a:bodyPr wrap="square" rtlCol="0" anchor="ctr">
            <a:spAutoFit/>
          </a:bodyPr>
          <a:lstStyle/>
          <a:p>
            <a:pPr algn="ctr"/>
            <a:r>
              <a:rPr lang="en-US" sz="1500" kern="0" spc="-100">
                <a:solidFill>
                  <a:srgbClr val="C5D6B1"/>
                </a:solidFill>
                <a:latin typeface="IBM Plex Sans KR" pitchFamily="34" charset="0"/>
                <a:cs typeface="IBM Plex Sans KR" pitchFamily="34" charset="0"/>
              </a:rPr>
              <a:t>전략제안</a:t>
            </a:r>
            <a:endParaRPr lang="en-US"/>
          </a:p>
        </p:txBody>
      </p:sp>
      <p:sp>
        <p:nvSpPr>
          <p:cNvPr id="100" name="Object 100"/>
          <p:cNvSpPr txBox="1"/>
          <p:nvPr/>
        </p:nvSpPr>
        <p:spPr>
          <a:xfrm>
            <a:off x="-371126" y="5076787"/>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컨셉도출</a:t>
            </a:r>
            <a:endParaRPr lang="en-US"/>
          </a:p>
        </p:txBody>
      </p:sp>
      <p:sp>
        <p:nvSpPr>
          <p:cNvPr id="101" name="Object 101"/>
          <p:cNvSpPr txBox="1"/>
          <p:nvPr/>
        </p:nvSpPr>
        <p:spPr>
          <a:xfrm>
            <a:off x="-371126" y="6246216"/>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마케팅 전략</a:t>
            </a:r>
            <a:endParaRPr lang="en-US"/>
          </a:p>
        </p:txBody>
      </p:sp>
      <p:sp>
        <p:nvSpPr>
          <p:cNvPr id="102" name="Object 102"/>
          <p:cNvSpPr txBox="1"/>
          <p:nvPr/>
        </p:nvSpPr>
        <p:spPr>
          <a:xfrm>
            <a:off x="-371126" y="7392530"/>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프로모션</a:t>
            </a:r>
            <a:endParaRPr lang="en-US"/>
          </a:p>
        </p:txBody>
      </p:sp>
      <p:sp>
        <p:nvSpPr>
          <p:cNvPr id="103" name="Object 103"/>
          <p:cNvSpPr txBox="1"/>
          <p:nvPr/>
        </p:nvSpPr>
        <p:spPr>
          <a:xfrm>
            <a:off x="-371126" y="8524016"/>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기대효과</a:t>
            </a:r>
            <a:endParaRPr lang="en-US"/>
          </a:p>
        </p:txBody>
      </p:sp>
      <p:grpSp>
        <p:nvGrpSpPr>
          <p:cNvPr id="1030" name="그룹 1030"/>
          <p:cNvGrpSpPr/>
          <p:nvPr/>
        </p:nvGrpSpPr>
        <p:grpSpPr>
          <a:xfrm>
            <a:off x="477135" y="4528527"/>
            <a:ext cx="455857" cy="573119"/>
            <a:chOff x="477135" y="4528527"/>
            <a:chExt cx="455857" cy="573119"/>
          </a:xfrm>
        </p:grpSpPr>
        <p:pic>
          <p:nvPicPr>
            <p:cNvPr id="105" name="Object 104"/>
            <p:cNvPicPr>
              <a:picLocks noChangeAspect="1"/>
            </p:cNvPicPr>
            <p:nvPr/>
          </p:nvPicPr>
          <p:blipFill>
            <a:blip r:embed="rId12" cstate="print"/>
            <a:stretch>
              <a:fillRect/>
            </a:stretch>
          </p:blipFill>
          <p:spPr>
            <a:xfrm>
              <a:off x="477135" y="4528527"/>
              <a:ext cx="455857" cy="573119"/>
            </a:xfrm>
            <a:prstGeom prst="rect">
              <a:avLst/>
            </a:prstGeom>
          </p:spPr>
        </p:pic>
      </p:grpSp>
      <p:grpSp>
        <p:nvGrpSpPr>
          <p:cNvPr id="1031" name="그룹 1031"/>
          <p:cNvGrpSpPr/>
          <p:nvPr/>
        </p:nvGrpSpPr>
        <p:grpSpPr>
          <a:xfrm>
            <a:off x="328920" y="6732650"/>
            <a:ext cx="756456" cy="756456"/>
            <a:chOff x="328920" y="6732650"/>
            <a:chExt cx="756456" cy="756456"/>
          </a:xfrm>
        </p:grpSpPr>
        <p:pic>
          <p:nvPicPr>
            <p:cNvPr id="108" name="Object 107"/>
            <p:cNvPicPr>
              <a:picLocks noChangeAspect="1"/>
            </p:cNvPicPr>
            <p:nvPr/>
          </p:nvPicPr>
          <p:blipFill>
            <a:blip r:embed="rId13" cstate="print"/>
            <a:stretch>
              <a:fillRect/>
            </a:stretch>
          </p:blipFill>
          <p:spPr>
            <a:xfrm>
              <a:off x="328920" y="6732650"/>
              <a:ext cx="756456" cy="756456"/>
            </a:xfrm>
            <a:prstGeom prst="rect">
              <a:avLst/>
            </a:prstGeom>
          </p:spPr>
        </p:pic>
      </p:grpSp>
      <p:grpSp>
        <p:nvGrpSpPr>
          <p:cNvPr id="1032" name="그룹 1032"/>
          <p:cNvGrpSpPr/>
          <p:nvPr/>
        </p:nvGrpSpPr>
        <p:grpSpPr>
          <a:xfrm>
            <a:off x="500439" y="3431003"/>
            <a:ext cx="415509" cy="455180"/>
            <a:chOff x="500439" y="3431003"/>
            <a:chExt cx="415509" cy="455180"/>
          </a:xfrm>
        </p:grpSpPr>
        <p:pic>
          <p:nvPicPr>
            <p:cNvPr id="111" name="Object 110"/>
            <p:cNvPicPr>
              <a:picLocks noChangeAspect="1"/>
            </p:cNvPicPr>
            <p:nvPr/>
          </p:nvPicPr>
          <p:blipFill>
            <a:blip r:embed="rId14" cstate="print"/>
            <a:stretch>
              <a:fillRect/>
            </a:stretch>
          </p:blipFill>
          <p:spPr>
            <a:xfrm>
              <a:off x="500439" y="3431003"/>
              <a:ext cx="415509" cy="455180"/>
            </a:xfrm>
            <a:prstGeom prst="rect">
              <a:avLst/>
            </a:prstGeom>
          </p:spPr>
        </p:pic>
      </p:grpSp>
      <p:grpSp>
        <p:nvGrpSpPr>
          <p:cNvPr id="1033" name="그룹 1033"/>
          <p:cNvGrpSpPr/>
          <p:nvPr/>
        </p:nvGrpSpPr>
        <p:grpSpPr>
          <a:xfrm>
            <a:off x="445779" y="8023829"/>
            <a:ext cx="497228" cy="468637"/>
            <a:chOff x="445779" y="8023829"/>
            <a:chExt cx="497228" cy="468637"/>
          </a:xfrm>
        </p:grpSpPr>
        <p:pic>
          <p:nvPicPr>
            <p:cNvPr id="114" name="Object 113"/>
            <p:cNvPicPr>
              <a:picLocks noChangeAspect="1"/>
            </p:cNvPicPr>
            <p:nvPr/>
          </p:nvPicPr>
          <p:blipFill>
            <a:blip r:embed="rId15" cstate="print"/>
            <a:stretch>
              <a:fillRect/>
            </a:stretch>
          </p:blipFill>
          <p:spPr>
            <a:xfrm>
              <a:off x="445779" y="8023829"/>
              <a:ext cx="497228" cy="468637"/>
            </a:xfrm>
            <a:prstGeom prst="rect">
              <a:avLst/>
            </a:prstGeom>
          </p:spPr>
        </p:pic>
      </p:grpSp>
      <p:sp>
        <p:nvSpPr>
          <p:cNvPr id="116" name="Object 116"/>
          <p:cNvSpPr txBox="1"/>
          <p:nvPr/>
        </p:nvSpPr>
        <p:spPr>
          <a:xfrm>
            <a:off x="2094410" y="708172"/>
            <a:ext cx="8301627" cy="1629895"/>
          </a:xfrm>
          <a:prstGeom prst="rect">
            <a:avLst/>
          </a:prstGeom>
          <a:noFill/>
        </p:spPr>
        <p:txBody>
          <a:bodyPr wrap="square" rtlCol="0" anchor="t">
            <a:spAutoFit/>
          </a:bodyPr>
          <a:lstStyle/>
          <a:p>
            <a:r>
              <a:rPr lang="en-US" sz="5800">
                <a:solidFill>
                  <a:srgbClr val="3A3A3A"/>
                </a:solidFill>
                <a:latin typeface="Thasadith" pitchFamily="34" charset="0"/>
                <a:cs typeface="Thasadith" pitchFamily="34" charset="0"/>
              </a:rPr>
              <a:t>Our Mission</a:t>
            </a:r>
            <a:endParaRPr lang="en-US"/>
          </a:p>
        </p:txBody>
      </p:sp>
      <p:sp>
        <p:nvSpPr>
          <p:cNvPr id="117" name="Object 117"/>
          <p:cNvSpPr txBox="1"/>
          <p:nvPr/>
        </p:nvSpPr>
        <p:spPr>
          <a:xfrm>
            <a:off x="2120600" y="1678495"/>
            <a:ext cx="3900733" cy="446276"/>
          </a:xfrm>
          <a:prstGeom prst="rect">
            <a:avLst/>
          </a:prstGeom>
          <a:noFill/>
        </p:spPr>
        <p:txBody>
          <a:bodyPr wrap="square" rtlCol="0" anchor="t">
            <a:spAutoFit/>
          </a:bodyPr>
          <a:lstStyle/>
          <a:p>
            <a:r>
              <a:rPr lang="ko-KR" altLang="en-US" sz="2300"/>
              <a:t>문제점</a:t>
            </a:r>
            <a:endParaRPr lang="en-US" altLang="ko-KR" sz="2300"/>
          </a:p>
        </p:txBody>
      </p:sp>
      <p:grpSp>
        <p:nvGrpSpPr>
          <p:cNvPr id="94" name="그룹 1004">
            <a:extLst>
              <a:ext uri="{FF2B5EF4-FFF2-40B4-BE49-F238E27FC236}">
                <a16:creationId xmlns:a16="http://schemas.microsoft.com/office/drawing/2014/main" id="{DEFF8DBD-1FDD-124A-4500-2315244CD796}"/>
              </a:ext>
            </a:extLst>
          </p:cNvPr>
          <p:cNvGrpSpPr/>
          <p:nvPr/>
        </p:nvGrpSpPr>
        <p:grpSpPr>
          <a:xfrm>
            <a:off x="3038995" y="5391370"/>
            <a:ext cx="2771731" cy="436646"/>
            <a:chOff x="4468529" y="2733162"/>
            <a:chExt cx="2771731" cy="436646"/>
          </a:xfrm>
        </p:grpSpPr>
        <p:pic>
          <p:nvPicPr>
            <p:cNvPr id="96" name="Object 12">
              <a:extLst>
                <a:ext uri="{FF2B5EF4-FFF2-40B4-BE49-F238E27FC236}">
                  <a16:creationId xmlns:a16="http://schemas.microsoft.com/office/drawing/2014/main" id="{796E3C63-2FAC-42F4-9A39-A4F0525D23C3}"/>
                </a:ext>
              </a:extLst>
            </p:cNvPr>
            <p:cNvPicPr>
              <a:picLocks noChangeAspect="1"/>
            </p:cNvPicPr>
            <p:nvPr/>
          </p:nvPicPr>
          <p:blipFill>
            <a:blip r:embed="rId3" cstate="print"/>
            <a:stretch>
              <a:fillRect/>
            </a:stretch>
          </p:blipFill>
          <p:spPr>
            <a:xfrm>
              <a:off x="4468529" y="2733162"/>
              <a:ext cx="2771731" cy="436646"/>
            </a:xfrm>
            <a:prstGeom prst="rect">
              <a:avLst/>
            </a:prstGeom>
          </p:spPr>
        </p:pic>
      </p:grpSp>
      <p:sp>
        <p:nvSpPr>
          <p:cNvPr id="93" name="Object 15">
            <a:extLst>
              <a:ext uri="{FF2B5EF4-FFF2-40B4-BE49-F238E27FC236}">
                <a16:creationId xmlns:a16="http://schemas.microsoft.com/office/drawing/2014/main" id="{E0DAA357-6F2D-F124-098F-16043375898E}"/>
              </a:ext>
            </a:extLst>
          </p:cNvPr>
          <p:cNvSpPr txBox="1"/>
          <p:nvPr/>
        </p:nvSpPr>
        <p:spPr>
          <a:xfrm>
            <a:off x="2500007" y="5423932"/>
            <a:ext cx="3072731" cy="369332"/>
          </a:xfrm>
          <a:prstGeom prst="rect">
            <a:avLst/>
          </a:prstGeom>
          <a:noFill/>
        </p:spPr>
        <p:txBody>
          <a:bodyPr wrap="square" rtlCol="0" anchor="t">
            <a:spAutoFit/>
          </a:bodyPr>
          <a:lstStyle/>
          <a:p>
            <a:pPr algn="ctr"/>
            <a:r>
              <a:rPr lang="ko-KR" altLang="en-US" sz="1800">
                <a:solidFill>
                  <a:srgbClr val="FFFFFF"/>
                </a:solidFill>
                <a:latin typeface="IBM Plex Sans KR" pitchFamily="34" charset="0"/>
                <a:cs typeface="IBM Plex Sans KR" pitchFamily="34" charset="0"/>
              </a:rPr>
              <a:t>배달 플랫폼</a:t>
            </a:r>
            <a:endParaRPr lang="en-US"/>
          </a:p>
        </p:txBody>
      </p:sp>
      <p:grpSp>
        <p:nvGrpSpPr>
          <p:cNvPr id="85" name="그룹 1005">
            <a:extLst>
              <a:ext uri="{FF2B5EF4-FFF2-40B4-BE49-F238E27FC236}">
                <a16:creationId xmlns:a16="http://schemas.microsoft.com/office/drawing/2014/main" id="{E7BE3D3A-0F7A-E029-77D2-C0FA5074B9FD}"/>
              </a:ext>
            </a:extLst>
          </p:cNvPr>
          <p:cNvGrpSpPr/>
          <p:nvPr/>
        </p:nvGrpSpPr>
        <p:grpSpPr>
          <a:xfrm>
            <a:off x="2634233" y="5097248"/>
            <a:ext cx="809524" cy="855507"/>
            <a:chOff x="4095238" y="2488617"/>
            <a:chExt cx="809524" cy="855507"/>
          </a:xfrm>
        </p:grpSpPr>
        <p:grpSp>
          <p:nvGrpSpPr>
            <p:cNvPr id="87" name="그룹 1006">
              <a:extLst>
                <a:ext uri="{FF2B5EF4-FFF2-40B4-BE49-F238E27FC236}">
                  <a16:creationId xmlns:a16="http://schemas.microsoft.com/office/drawing/2014/main" id="{84946A87-E79B-4168-D061-882A400EC65C}"/>
                </a:ext>
              </a:extLst>
            </p:cNvPr>
            <p:cNvGrpSpPr/>
            <p:nvPr/>
          </p:nvGrpSpPr>
          <p:grpSpPr>
            <a:xfrm>
              <a:off x="4095238" y="2488617"/>
              <a:ext cx="809524" cy="855507"/>
              <a:chOff x="4095238" y="2488617"/>
              <a:chExt cx="809524" cy="855507"/>
            </a:xfrm>
          </p:grpSpPr>
          <p:pic>
            <p:nvPicPr>
              <p:cNvPr id="91" name="Object 17">
                <a:extLst>
                  <a:ext uri="{FF2B5EF4-FFF2-40B4-BE49-F238E27FC236}">
                    <a16:creationId xmlns:a16="http://schemas.microsoft.com/office/drawing/2014/main" id="{EC0A8863-21F7-833C-EBA6-F67DE84327F7}"/>
                  </a:ext>
                </a:extLst>
              </p:cNvPr>
              <p:cNvPicPr>
                <a:picLocks noChangeAspect="1"/>
              </p:cNvPicPr>
              <p:nvPr/>
            </p:nvPicPr>
            <p:blipFill>
              <a:blip r:embed="rId4" cstate="print"/>
              <a:stretch>
                <a:fillRect/>
              </a:stretch>
            </p:blipFill>
            <p:spPr>
              <a:xfrm>
                <a:off x="4095238" y="2488617"/>
                <a:ext cx="809524" cy="855507"/>
              </a:xfrm>
              <a:prstGeom prst="rect">
                <a:avLst/>
              </a:prstGeom>
            </p:spPr>
          </p:pic>
        </p:grpSp>
        <p:grpSp>
          <p:nvGrpSpPr>
            <p:cNvPr id="88" name="그룹 1007">
              <a:extLst>
                <a:ext uri="{FF2B5EF4-FFF2-40B4-BE49-F238E27FC236}">
                  <a16:creationId xmlns:a16="http://schemas.microsoft.com/office/drawing/2014/main" id="{6F5C3FC0-A1E0-FCC8-15CF-AA7B8C8FA63F}"/>
                </a:ext>
              </a:extLst>
            </p:cNvPr>
            <p:cNvGrpSpPr/>
            <p:nvPr/>
          </p:nvGrpSpPr>
          <p:grpSpPr>
            <a:xfrm>
              <a:off x="4314307" y="2721802"/>
              <a:ext cx="394287" cy="433108"/>
              <a:chOff x="4314307" y="2721802"/>
              <a:chExt cx="394287" cy="433108"/>
            </a:xfrm>
          </p:grpSpPr>
          <p:pic>
            <p:nvPicPr>
              <p:cNvPr id="90" name="Object 20">
                <a:extLst>
                  <a:ext uri="{FF2B5EF4-FFF2-40B4-BE49-F238E27FC236}">
                    <a16:creationId xmlns:a16="http://schemas.microsoft.com/office/drawing/2014/main" id="{7D9CA309-2B64-F711-A711-1972821E61C7}"/>
                  </a:ext>
                </a:extLst>
              </p:cNvPr>
              <p:cNvPicPr>
                <a:picLocks noChangeAspect="1"/>
              </p:cNvPicPr>
              <p:nvPr/>
            </p:nvPicPr>
            <p:blipFill>
              <a:blip r:embed="rId5" cstate="print"/>
              <a:stretch>
                <a:fillRect/>
              </a:stretch>
            </p:blipFill>
            <p:spPr>
              <a:xfrm>
                <a:off x="4314307" y="2721802"/>
                <a:ext cx="394287" cy="433108"/>
              </a:xfrm>
              <a:prstGeom prst="rect">
                <a:avLst/>
              </a:prstGeom>
            </p:spPr>
          </p:pic>
        </p:grpSp>
      </p:grpSp>
      <p:sp>
        <p:nvSpPr>
          <p:cNvPr id="107" name="Object 24">
            <a:extLst>
              <a:ext uri="{FF2B5EF4-FFF2-40B4-BE49-F238E27FC236}">
                <a16:creationId xmlns:a16="http://schemas.microsoft.com/office/drawing/2014/main" id="{1EDD1CBC-3DD1-4131-6CAE-7DE93A9D72E7}"/>
              </a:ext>
            </a:extLst>
          </p:cNvPr>
          <p:cNvSpPr txBox="1"/>
          <p:nvPr/>
        </p:nvSpPr>
        <p:spPr>
          <a:xfrm>
            <a:off x="-3631957" y="6128221"/>
            <a:ext cx="17723720" cy="400110"/>
          </a:xfrm>
          <a:prstGeom prst="rect">
            <a:avLst/>
          </a:prstGeom>
          <a:noFill/>
        </p:spPr>
        <p:txBody>
          <a:bodyPr wrap="square" rtlCol="0" anchor="t">
            <a:spAutoFit/>
          </a:bodyPr>
          <a:lstStyle/>
          <a:p>
            <a:pPr algn="ctr"/>
            <a:r>
              <a:rPr lang="en-US" sz="2000" kern="0" spc="-100">
                <a:solidFill>
                  <a:srgbClr val="595959"/>
                </a:solidFill>
                <a:latin typeface="Noto Sans CJK KR Medium" pitchFamily="34" charset="0"/>
              </a:rPr>
              <a:t>2. </a:t>
            </a:r>
            <a:r>
              <a:rPr lang="ko-KR" altLang="en-US" sz="2000" kern="0" spc="-100">
                <a:solidFill>
                  <a:srgbClr val="595959"/>
                </a:solidFill>
                <a:latin typeface="Noto Sans CJK KR Medium" pitchFamily="34" charset="0"/>
              </a:rPr>
              <a:t>일회용 용기 남용으로 인한 환경 문제</a:t>
            </a:r>
            <a:endParaRPr lang="en-US"/>
          </a:p>
        </p:txBody>
      </p:sp>
      <p:grpSp>
        <p:nvGrpSpPr>
          <p:cNvPr id="144" name="그룹 1005">
            <a:extLst>
              <a:ext uri="{FF2B5EF4-FFF2-40B4-BE49-F238E27FC236}">
                <a16:creationId xmlns:a16="http://schemas.microsoft.com/office/drawing/2014/main" id="{F7D0BC5E-63A0-7EF8-C4EB-CDC6F57F3965}"/>
              </a:ext>
            </a:extLst>
          </p:cNvPr>
          <p:cNvGrpSpPr/>
          <p:nvPr/>
        </p:nvGrpSpPr>
        <p:grpSpPr>
          <a:xfrm>
            <a:off x="2645683" y="7988499"/>
            <a:ext cx="809524" cy="855507"/>
            <a:chOff x="4095238" y="2488617"/>
            <a:chExt cx="809524" cy="855507"/>
          </a:xfrm>
        </p:grpSpPr>
        <p:grpSp>
          <p:nvGrpSpPr>
            <p:cNvPr id="145" name="그룹 1006">
              <a:extLst>
                <a:ext uri="{FF2B5EF4-FFF2-40B4-BE49-F238E27FC236}">
                  <a16:creationId xmlns:a16="http://schemas.microsoft.com/office/drawing/2014/main" id="{690ECE96-0ED0-DA7D-76FC-E573237E84C3}"/>
                </a:ext>
              </a:extLst>
            </p:cNvPr>
            <p:cNvGrpSpPr/>
            <p:nvPr/>
          </p:nvGrpSpPr>
          <p:grpSpPr>
            <a:xfrm>
              <a:off x="4095238" y="2488617"/>
              <a:ext cx="809524" cy="855507"/>
              <a:chOff x="4095238" y="2488617"/>
              <a:chExt cx="809524" cy="855507"/>
            </a:xfrm>
          </p:grpSpPr>
          <p:pic>
            <p:nvPicPr>
              <p:cNvPr id="148" name="Object 17">
                <a:extLst>
                  <a:ext uri="{FF2B5EF4-FFF2-40B4-BE49-F238E27FC236}">
                    <a16:creationId xmlns:a16="http://schemas.microsoft.com/office/drawing/2014/main" id="{19DF7AAB-39E5-CD1A-138F-284078BD75AE}"/>
                  </a:ext>
                </a:extLst>
              </p:cNvPr>
              <p:cNvPicPr>
                <a:picLocks noChangeAspect="1"/>
              </p:cNvPicPr>
              <p:nvPr/>
            </p:nvPicPr>
            <p:blipFill>
              <a:blip r:embed="rId4" cstate="print"/>
              <a:stretch>
                <a:fillRect/>
              </a:stretch>
            </p:blipFill>
            <p:spPr>
              <a:xfrm>
                <a:off x="4095238" y="2488617"/>
                <a:ext cx="809524" cy="855507"/>
              </a:xfrm>
              <a:prstGeom prst="rect">
                <a:avLst/>
              </a:prstGeom>
            </p:spPr>
          </p:pic>
        </p:grpSp>
        <p:grpSp>
          <p:nvGrpSpPr>
            <p:cNvPr id="146" name="그룹 1007">
              <a:extLst>
                <a:ext uri="{FF2B5EF4-FFF2-40B4-BE49-F238E27FC236}">
                  <a16:creationId xmlns:a16="http://schemas.microsoft.com/office/drawing/2014/main" id="{BC0DD98F-851C-EC5F-B398-B17F2FB0DFC7}"/>
                </a:ext>
              </a:extLst>
            </p:cNvPr>
            <p:cNvGrpSpPr/>
            <p:nvPr/>
          </p:nvGrpSpPr>
          <p:grpSpPr>
            <a:xfrm>
              <a:off x="4314307" y="2721802"/>
              <a:ext cx="394287" cy="433108"/>
              <a:chOff x="4314307" y="2721802"/>
              <a:chExt cx="394287" cy="433108"/>
            </a:xfrm>
          </p:grpSpPr>
          <p:pic>
            <p:nvPicPr>
              <p:cNvPr id="147" name="Object 20">
                <a:extLst>
                  <a:ext uri="{FF2B5EF4-FFF2-40B4-BE49-F238E27FC236}">
                    <a16:creationId xmlns:a16="http://schemas.microsoft.com/office/drawing/2014/main" id="{4C97DF73-D1ED-8D24-3268-442A4D514AFC}"/>
                  </a:ext>
                </a:extLst>
              </p:cNvPr>
              <p:cNvPicPr>
                <a:picLocks noChangeAspect="1"/>
              </p:cNvPicPr>
              <p:nvPr/>
            </p:nvPicPr>
            <p:blipFill>
              <a:blip r:embed="rId5" cstate="print"/>
              <a:stretch>
                <a:fillRect/>
              </a:stretch>
            </p:blipFill>
            <p:spPr>
              <a:xfrm>
                <a:off x="4314307" y="2721802"/>
                <a:ext cx="394287" cy="433108"/>
              </a:xfrm>
              <a:prstGeom prst="rect">
                <a:avLst/>
              </a:prstGeom>
            </p:spPr>
          </p:pic>
        </p:grpSp>
      </p:grpSp>
      <p:sp>
        <p:nvSpPr>
          <p:cNvPr id="149" name="Object 15">
            <a:extLst>
              <a:ext uri="{FF2B5EF4-FFF2-40B4-BE49-F238E27FC236}">
                <a16:creationId xmlns:a16="http://schemas.microsoft.com/office/drawing/2014/main" id="{9212A01C-A103-4986-D25E-C6A40F86A04D}"/>
              </a:ext>
            </a:extLst>
          </p:cNvPr>
          <p:cNvSpPr txBox="1"/>
          <p:nvPr/>
        </p:nvSpPr>
        <p:spPr>
          <a:xfrm>
            <a:off x="2534600" y="8308039"/>
            <a:ext cx="3072731" cy="369332"/>
          </a:xfrm>
          <a:prstGeom prst="rect">
            <a:avLst/>
          </a:prstGeom>
          <a:noFill/>
        </p:spPr>
        <p:txBody>
          <a:bodyPr wrap="square" rtlCol="0" anchor="t">
            <a:spAutoFit/>
          </a:bodyPr>
          <a:lstStyle/>
          <a:p>
            <a:pPr algn="ctr"/>
            <a:r>
              <a:rPr lang="ko-KR" altLang="en-US" sz="1800">
                <a:solidFill>
                  <a:srgbClr val="FFFFFF"/>
                </a:solidFill>
                <a:latin typeface="IBM Plex Sans KR" pitchFamily="34" charset="0"/>
                <a:cs typeface="IBM Plex Sans KR" pitchFamily="34" charset="0"/>
              </a:rPr>
              <a:t>배달 플랫폼</a:t>
            </a:r>
            <a:endParaRPr lang="en-US"/>
          </a:p>
        </p:txBody>
      </p:sp>
      <p:sp>
        <p:nvSpPr>
          <p:cNvPr id="154" name="Object 24">
            <a:extLst>
              <a:ext uri="{FF2B5EF4-FFF2-40B4-BE49-F238E27FC236}">
                <a16:creationId xmlns:a16="http://schemas.microsoft.com/office/drawing/2014/main" id="{B1C39B6F-DA7B-9283-E73D-C91E7AEC1559}"/>
              </a:ext>
            </a:extLst>
          </p:cNvPr>
          <p:cNvSpPr txBox="1"/>
          <p:nvPr/>
        </p:nvSpPr>
        <p:spPr>
          <a:xfrm>
            <a:off x="-3598429" y="8782481"/>
            <a:ext cx="17723720" cy="707886"/>
          </a:xfrm>
          <a:prstGeom prst="rect">
            <a:avLst/>
          </a:prstGeom>
          <a:noFill/>
        </p:spPr>
        <p:txBody>
          <a:bodyPr wrap="square" rtlCol="0" anchor="t">
            <a:spAutoFit/>
          </a:bodyPr>
          <a:lstStyle/>
          <a:p>
            <a:pPr algn="ctr"/>
            <a:r>
              <a:rPr lang="en-US" sz="2000" kern="0" spc="-100">
                <a:solidFill>
                  <a:srgbClr val="595959"/>
                </a:solidFill>
                <a:latin typeface="Noto Sans CJK KR Medium" pitchFamily="34" charset="0"/>
              </a:rPr>
              <a:t>3. </a:t>
            </a:r>
            <a:r>
              <a:rPr lang="ko-KR" altLang="en-US" sz="2000" kern="0" spc="-100">
                <a:solidFill>
                  <a:srgbClr val="595959"/>
                </a:solidFill>
                <a:latin typeface="Noto Sans CJK KR Medium" pitchFamily="34" charset="0"/>
              </a:rPr>
              <a:t>배달시간 문제로 </a:t>
            </a:r>
            <a:r>
              <a:rPr lang="ko-KR" altLang="en-US" sz="2000" kern="0" spc="-100" err="1">
                <a:solidFill>
                  <a:srgbClr val="595959"/>
                </a:solidFill>
                <a:latin typeface="Noto Sans CJK KR Medium" pitchFamily="34" charset="0"/>
              </a:rPr>
              <a:t>라이더들의</a:t>
            </a:r>
            <a:endParaRPr lang="en-US" altLang="ko-KR" sz="2000" kern="0" spc="-100">
              <a:solidFill>
                <a:srgbClr val="595959"/>
              </a:solidFill>
              <a:latin typeface="Noto Sans CJK KR Medium" pitchFamily="34" charset="0"/>
            </a:endParaRPr>
          </a:p>
          <a:p>
            <a:pPr algn="ctr"/>
            <a:r>
              <a:rPr lang="ko-KR" altLang="en-US" sz="2000" kern="0" spc="-100">
                <a:solidFill>
                  <a:srgbClr val="595959"/>
                </a:solidFill>
                <a:latin typeface="Noto Sans CJK KR Medium" pitchFamily="34" charset="0"/>
              </a:rPr>
              <a:t>교통법규 무시 및 안전사고</a:t>
            </a:r>
            <a:endParaRPr lang="en-US"/>
          </a:p>
        </p:txBody>
      </p:sp>
      <p:pic>
        <p:nvPicPr>
          <p:cNvPr id="68" name="Object 50">
            <a:extLst>
              <a:ext uri="{FF2B5EF4-FFF2-40B4-BE49-F238E27FC236}">
                <a16:creationId xmlns:a16="http://schemas.microsoft.com/office/drawing/2014/main" id="{FFFA5420-6F8D-8743-EC82-71AB0E9C1210}"/>
              </a:ext>
            </a:extLst>
          </p:cNvPr>
          <p:cNvPicPr>
            <a:picLocks noChangeAspect="1"/>
          </p:cNvPicPr>
          <p:nvPr/>
        </p:nvPicPr>
        <p:blipFill>
          <a:blip r:embed="rId16" cstate="print"/>
          <a:stretch>
            <a:fillRect/>
          </a:stretch>
        </p:blipFill>
        <p:spPr>
          <a:xfrm rot="16200000" flipV="1">
            <a:off x="4926977" y="5991339"/>
            <a:ext cx="6095903" cy="127085"/>
          </a:xfrm>
          <a:prstGeom prst="rect">
            <a:avLst/>
          </a:prstGeom>
        </p:spPr>
      </p:pic>
    </p:spTree>
    <p:extLst>
      <p:ext uri="{BB962C8B-B14F-4D97-AF65-F5344CB8AC3E}">
        <p14:creationId xmlns:p14="http://schemas.microsoft.com/office/powerpoint/2010/main" val="1919237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DFD6"/>
        </a:solidFill>
        <a:effectLst/>
      </p:bgPr>
    </p:bg>
    <p:spTree>
      <p:nvGrpSpPr>
        <p:cNvPr id="1" name=""/>
        <p:cNvGrpSpPr/>
        <p:nvPr/>
      </p:nvGrpSpPr>
      <p:grpSpPr>
        <a:xfrm>
          <a:off x="0" y="0"/>
          <a:ext cx="0" cy="0"/>
          <a:chOff x="0" y="0"/>
          <a:chExt cx="0" cy="0"/>
        </a:xfrm>
      </p:grpSpPr>
      <p:grpSp>
        <p:nvGrpSpPr>
          <p:cNvPr id="1009" name="그룹 1009"/>
          <p:cNvGrpSpPr/>
          <p:nvPr/>
        </p:nvGrpSpPr>
        <p:grpSpPr>
          <a:xfrm>
            <a:off x="0" y="-18823"/>
            <a:ext cx="4033157" cy="10371139"/>
            <a:chOff x="0" y="-84139"/>
            <a:chExt cx="5947321" cy="10724323"/>
          </a:xfrm>
        </p:grpSpPr>
        <p:pic>
          <p:nvPicPr>
            <p:cNvPr id="35" name="Object 34"/>
            <p:cNvPicPr>
              <a:picLocks noChangeAspect="1"/>
            </p:cNvPicPr>
            <p:nvPr/>
          </p:nvPicPr>
          <p:blipFill>
            <a:blip r:embed="rId3" cstate="print"/>
            <a:stretch>
              <a:fillRect/>
            </a:stretch>
          </p:blipFill>
          <p:spPr>
            <a:xfrm>
              <a:off x="0" y="-84139"/>
              <a:ext cx="5947321" cy="10724323"/>
            </a:xfrm>
            <a:prstGeom prst="rect">
              <a:avLst/>
            </a:prstGeom>
          </p:spPr>
        </p:pic>
      </p:grpSp>
      <p:grpSp>
        <p:nvGrpSpPr>
          <p:cNvPr id="1010" name="그룹 1010"/>
          <p:cNvGrpSpPr/>
          <p:nvPr/>
        </p:nvGrpSpPr>
        <p:grpSpPr>
          <a:xfrm>
            <a:off x="10111601" y="179612"/>
            <a:ext cx="823238" cy="823238"/>
            <a:chOff x="11056514" y="1502273"/>
            <a:chExt cx="823238" cy="823238"/>
          </a:xfrm>
        </p:grpSpPr>
        <p:pic>
          <p:nvPicPr>
            <p:cNvPr id="40" name="Object 39"/>
            <p:cNvPicPr>
              <a:picLocks noChangeAspect="1"/>
            </p:cNvPicPr>
            <p:nvPr/>
          </p:nvPicPr>
          <p:blipFill>
            <a:blip r:embed="rId4" cstate="print"/>
            <a:stretch>
              <a:fillRect/>
            </a:stretch>
          </p:blipFill>
          <p:spPr>
            <a:xfrm>
              <a:off x="11056514" y="1502273"/>
              <a:ext cx="823238" cy="823238"/>
            </a:xfrm>
            <a:prstGeom prst="rect">
              <a:avLst/>
            </a:prstGeom>
          </p:spPr>
        </p:pic>
      </p:grpSp>
      <p:grpSp>
        <p:nvGrpSpPr>
          <p:cNvPr id="1011" name="그룹 1011"/>
          <p:cNvGrpSpPr/>
          <p:nvPr/>
        </p:nvGrpSpPr>
        <p:grpSpPr>
          <a:xfrm>
            <a:off x="17299702" y="0"/>
            <a:ext cx="1018751" cy="10370391"/>
            <a:chOff x="17299702" y="0"/>
            <a:chExt cx="1018751" cy="10370391"/>
          </a:xfrm>
        </p:grpSpPr>
        <p:grpSp>
          <p:nvGrpSpPr>
            <p:cNvPr id="1012" name="그룹 1012"/>
            <p:cNvGrpSpPr/>
            <p:nvPr/>
          </p:nvGrpSpPr>
          <p:grpSpPr>
            <a:xfrm>
              <a:off x="17299702" y="4179070"/>
              <a:ext cx="1018751" cy="6191320"/>
              <a:chOff x="17299702" y="4179070"/>
              <a:chExt cx="1018751" cy="6191320"/>
            </a:xfrm>
          </p:grpSpPr>
          <p:pic>
            <p:nvPicPr>
              <p:cNvPr id="44" name="Object 43"/>
              <p:cNvPicPr>
                <a:picLocks noChangeAspect="1"/>
              </p:cNvPicPr>
              <p:nvPr/>
            </p:nvPicPr>
            <p:blipFill>
              <a:blip r:embed="rId5" cstate="print"/>
              <a:stretch>
                <a:fillRect/>
              </a:stretch>
            </p:blipFill>
            <p:spPr>
              <a:xfrm rot="10800000">
                <a:off x="17299702" y="4179070"/>
                <a:ext cx="1018751" cy="6191320"/>
              </a:xfrm>
              <a:prstGeom prst="rect">
                <a:avLst/>
              </a:prstGeom>
            </p:spPr>
          </p:pic>
        </p:grpSp>
        <p:grpSp>
          <p:nvGrpSpPr>
            <p:cNvPr id="1013" name="그룹 1013"/>
            <p:cNvGrpSpPr/>
            <p:nvPr/>
          </p:nvGrpSpPr>
          <p:grpSpPr>
            <a:xfrm>
              <a:off x="17299702" y="0"/>
              <a:ext cx="1000857" cy="4178839"/>
              <a:chOff x="17299702" y="0"/>
              <a:chExt cx="1000857" cy="4178839"/>
            </a:xfrm>
          </p:grpSpPr>
          <p:pic>
            <p:nvPicPr>
              <p:cNvPr id="47" name="Object 46"/>
              <p:cNvPicPr>
                <a:picLocks noChangeAspect="1"/>
              </p:cNvPicPr>
              <p:nvPr/>
            </p:nvPicPr>
            <p:blipFill>
              <a:blip r:embed="rId6" cstate="print"/>
              <a:stretch>
                <a:fillRect/>
              </a:stretch>
            </p:blipFill>
            <p:spPr>
              <a:xfrm rot="10800000">
                <a:off x="17299702" y="0"/>
                <a:ext cx="1000857" cy="4178839"/>
              </a:xfrm>
              <a:prstGeom prst="rect">
                <a:avLst/>
              </a:prstGeom>
            </p:spPr>
          </p:pic>
        </p:grpSp>
      </p:grpSp>
      <p:sp>
        <p:nvSpPr>
          <p:cNvPr id="50" name="Object 50"/>
          <p:cNvSpPr txBox="1"/>
          <p:nvPr/>
        </p:nvSpPr>
        <p:spPr>
          <a:xfrm rot="5400000">
            <a:off x="15218723" y="1973388"/>
            <a:ext cx="5134908" cy="400110"/>
          </a:xfrm>
          <a:prstGeom prst="rect">
            <a:avLst/>
          </a:prstGeom>
          <a:noFill/>
        </p:spPr>
        <p:txBody>
          <a:bodyPr wrap="square" lIns="91440" tIns="45720" rIns="91440" bIns="45720" rtlCol="0" anchor="t">
            <a:spAutoFit/>
          </a:bodyPr>
          <a:lstStyle/>
          <a:p>
            <a:pPr algn="ctr"/>
            <a:r>
              <a:rPr lang="en-US" altLang="ko-KR" sz="2000" kern="0" spc="500" dirty="0" err="1">
                <a:solidFill>
                  <a:srgbClr val="FFFFFF"/>
                </a:solidFill>
                <a:latin typeface="S-Core Dream 3 Light"/>
              </a:rPr>
              <a:t>주식회사</a:t>
            </a:r>
            <a:r>
              <a:rPr lang="en-US" altLang="ko-KR" sz="2000" kern="0" spc="500" dirty="0">
                <a:solidFill>
                  <a:srgbClr val="FFFFFF"/>
                </a:solidFill>
                <a:latin typeface="S-Core Dream 3 Light"/>
              </a:rPr>
              <a:t> </a:t>
            </a:r>
            <a:r>
              <a:rPr lang="en-US" altLang="ko-KR" sz="2000" kern="0" spc="500" dirty="0" err="1">
                <a:solidFill>
                  <a:srgbClr val="FFFFFF"/>
                </a:solidFill>
                <a:latin typeface="S-Core Dream 3 Light"/>
              </a:rPr>
              <a:t>눌러쿡</a:t>
            </a:r>
            <a:endParaRPr lang="en-US" altLang="ko-KR" sz="2000" kern="0" spc="500" dirty="0">
              <a:solidFill>
                <a:srgbClr val="FFFFFF"/>
              </a:solidFill>
              <a:latin typeface="S-Core Dream 3 Light"/>
            </a:endParaRPr>
          </a:p>
        </p:txBody>
      </p:sp>
      <p:grpSp>
        <p:nvGrpSpPr>
          <p:cNvPr id="1014" name="그룹 1014"/>
          <p:cNvGrpSpPr/>
          <p:nvPr/>
        </p:nvGrpSpPr>
        <p:grpSpPr>
          <a:xfrm>
            <a:off x="945575" y="7960118"/>
            <a:ext cx="2102425" cy="692497"/>
            <a:chOff x="945575" y="7960118"/>
            <a:chExt cx="1610429" cy="692497"/>
          </a:xfrm>
        </p:grpSpPr>
        <p:grpSp>
          <p:nvGrpSpPr>
            <p:cNvPr id="1015" name="그룹 1015"/>
            <p:cNvGrpSpPr/>
            <p:nvPr/>
          </p:nvGrpSpPr>
          <p:grpSpPr>
            <a:xfrm>
              <a:off x="945575" y="7986322"/>
              <a:ext cx="553309" cy="363211"/>
              <a:chOff x="945575" y="7986322"/>
              <a:chExt cx="553309" cy="363211"/>
            </a:xfrm>
          </p:grpSpPr>
          <p:grpSp>
            <p:nvGrpSpPr>
              <p:cNvPr id="1016" name="그룹 1016"/>
              <p:cNvGrpSpPr/>
              <p:nvPr/>
            </p:nvGrpSpPr>
            <p:grpSpPr>
              <a:xfrm>
                <a:off x="945575" y="7986322"/>
                <a:ext cx="181606" cy="181606"/>
                <a:chOff x="945575" y="7986322"/>
                <a:chExt cx="181606" cy="181606"/>
              </a:xfrm>
            </p:grpSpPr>
            <p:pic>
              <p:nvPicPr>
                <p:cNvPr id="54" name="Object 53"/>
                <p:cNvPicPr>
                  <a:picLocks noChangeAspect="1"/>
                </p:cNvPicPr>
                <p:nvPr/>
              </p:nvPicPr>
              <p:blipFill>
                <a:blip r:embed="rId7" cstate="print"/>
                <a:stretch>
                  <a:fillRect/>
                </a:stretch>
              </p:blipFill>
              <p:spPr>
                <a:xfrm>
                  <a:off x="945575" y="7986322"/>
                  <a:ext cx="181606" cy="181606"/>
                </a:xfrm>
                <a:prstGeom prst="rect">
                  <a:avLst/>
                </a:prstGeom>
              </p:spPr>
            </p:pic>
          </p:grpSp>
          <p:grpSp>
            <p:nvGrpSpPr>
              <p:cNvPr id="1017" name="그룹 1017"/>
              <p:cNvGrpSpPr/>
              <p:nvPr/>
            </p:nvGrpSpPr>
            <p:grpSpPr>
              <a:xfrm>
                <a:off x="1131427" y="7986322"/>
                <a:ext cx="181606" cy="181606"/>
                <a:chOff x="1131427" y="7986322"/>
                <a:chExt cx="181606" cy="181606"/>
              </a:xfrm>
            </p:grpSpPr>
            <p:pic>
              <p:nvPicPr>
                <p:cNvPr id="57" name="Object 56"/>
                <p:cNvPicPr>
                  <a:picLocks noChangeAspect="1"/>
                </p:cNvPicPr>
                <p:nvPr/>
              </p:nvPicPr>
              <p:blipFill>
                <a:blip r:embed="rId7" cstate="print"/>
                <a:stretch>
                  <a:fillRect/>
                </a:stretch>
              </p:blipFill>
              <p:spPr>
                <a:xfrm>
                  <a:off x="1131427" y="7986322"/>
                  <a:ext cx="181606" cy="181606"/>
                </a:xfrm>
                <a:prstGeom prst="rect">
                  <a:avLst/>
                </a:prstGeom>
              </p:spPr>
            </p:pic>
          </p:grpSp>
          <p:grpSp>
            <p:nvGrpSpPr>
              <p:cNvPr id="1018" name="그룹 1018"/>
              <p:cNvGrpSpPr/>
              <p:nvPr/>
            </p:nvGrpSpPr>
            <p:grpSpPr>
              <a:xfrm>
                <a:off x="1317278" y="7986322"/>
                <a:ext cx="181606" cy="181606"/>
                <a:chOff x="1317278" y="7986322"/>
                <a:chExt cx="181606" cy="181606"/>
              </a:xfrm>
            </p:grpSpPr>
            <p:pic>
              <p:nvPicPr>
                <p:cNvPr id="60" name="Object 59"/>
                <p:cNvPicPr>
                  <a:picLocks noChangeAspect="1"/>
                </p:cNvPicPr>
                <p:nvPr/>
              </p:nvPicPr>
              <p:blipFill>
                <a:blip r:embed="rId7" cstate="print"/>
                <a:stretch>
                  <a:fillRect/>
                </a:stretch>
              </p:blipFill>
              <p:spPr>
                <a:xfrm>
                  <a:off x="1317278" y="7986322"/>
                  <a:ext cx="181606" cy="181606"/>
                </a:xfrm>
                <a:prstGeom prst="rect">
                  <a:avLst/>
                </a:prstGeom>
              </p:spPr>
            </p:pic>
          </p:grpSp>
          <p:grpSp>
            <p:nvGrpSpPr>
              <p:cNvPr id="1019" name="그룹 1019"/>
              <p:cNvGrpSpPr/>
              <p:nvPr/>
            </p:nvGrpSpPr>
            <p:grpSpPr>
              <a:xfrm>
                <a:off x="945575" y="8167927"/>
                <a:ext cx="181606" cy="181606"/>
                <a:chOff x="945575" y="8167927"/>
                <a:chExt cx="181606" cy="181606"/>
              </a:xfrm>
            </p:grpSpPr>
            <p:pic>
              <p:nvPicPr>
                <p:cNvPr id="63" name="Object 62"/>
                <p:cNvPicPr>
                  <a:picLocks noChangeAspect="1"/>
                </p:cNvPicPr>
                <p:nvPr/>
              </p:nvPicPr>
              <p:blipFill>
                <a:blip r:embed="rId7" cstate="print"/>
                <a:stretch>
                  <a:fillRect/>
                </a:stretch>
              </p:blipFill>
              <p:spPr>
                <a:xfrm>
                  <a:off x="945575" y="8167927"/>
                  <a:ext cx="181606" cy="181606"/>
                </a:xfrm>
                <a:prstGeom prst="rect">
                  <a:avLst/>
                </a:prstGeom>
              </p:spPr>
            </p:pic>
          </p:grpSp>
          <p:grpSp>
            <p:nvGrpSpPr>
              <p:cNvPr id="1020" name="그룹 1020"/>
              <p:cNvGrpSpPr/>
              <p:nvPr/>
            </p:nvGrpSpPr>
            <p:grpSpPr>
              <a:xfrm>
                <a:off x="1131427" y="8167927"/>
                <a:ext cx="181606" cy="181606"/>
                <a:chOff x="1131427" y="8167927"/>
                <a:chExt cx="181606" cy="181606"/>
              </a:xfrm>
            </p:grpSpPr>
            <p:pic>
              <p:nvPicPr>
                <p:cNvPr id="66" name="Object 65"/>
                <p:cNvPicPr>
                  <a:picLocks noChangeAspect="1"/>
                </p:cNvPicPr>
                <p:nvPr/>
              </p:nvPicPr>
              <p:blipFill>
                <a:blip r:embed="rId7" cstate="print"/>
                <a:stretch>
                  <a:fillRect/>
                </a:stretch>
              </p:blipFill>
              <p:spPr>
                <a:xfrm>
                  <a:off x="1131427" y="8167927"/>
                  <a:ext cx="181606" cy="181606"/>
                </a:xfrm>
                <a:prstGeom prst="rect">
                  <a:avLst/>
                </a:prstGeom>
              </p:spPr>
            </p:pic>
          </p:grpSp>
          <p:grpSp>
            <p:nvGrpSpPr>
              <p:cNvPr id="1021" name="그룹 1021"/>
              <p:cNvGrpSpPr/>
              <p:nvPr/>
            </p:nvGrpSpPr>
            <p:grpSpPr>
              <a:xfrm>
                <a:off x="1317278" y="8167927"/>
                <a:ext cx="181606" cy="181606"/>
                <a:chOff x="1317278" y="8167927"/>
                <a:chExt cx="181606" cy="181606"/>
              </a:xfrm>
            </p:grpSpPr>
            <p:pic>
              <p:nvPicPr>
                <p:cNvPr id="69" name="Object 68"/>
                <p:cNvPicPr>
                  <a:picLocks noChangeAspect="1"/>
                </p:cNvPicPr>
                <p:nvPr/>
              </p:nvPicPr>
              <p:blipFill>
                <a:blip r:embed="rId7" cstate="print"/>
                <a:stretch>
                  <a:fillRect/>
                </a:stretch>
              </p:blipFill>
              <p:spPr>
                <a:xfrm>
                  <a:off x="1317278" y="8167927"/>
                  <a:ext cx="181606" cy="181606"/>
                </a:xfrm>
                <a:prstGeom prst="rect">
                  <a:avLst/>
                </a:prstGeom>
              </p:spPr>
            </p:pic>
          </p:grpSp>
        </p:grpSp>
        <p:sp>
          <p:nvSpPr>
            <p:cNvPr id="72" name="Object 72"/>
            <p:cNvSpPr txBox="1"/>
            <p:nvPr/>
          </p:nvSpPr>
          <p:spPr>
            <a:xfrm>
              <a:off x="1595776" y="7960118"/>
              <a:ext cx="960228" cy="692497"/>
            </a:xfrm>
            <a:prstGeom prst="rect">
              <a:avLst/>
            </a:prstGeom>
            <a:noFill/>
          </p:spPr>
          <p:txBody>
            <a:bodyPr wrap="square" rtlCol="0" anchor="t">
              <a:spAutoFit/>
            </a:bodyPr>
            <a:lstStyle/>
            <a:p>
              <a:r>
                <a:rPr lang="en-US" altLang="ko-KR" sz="1300" kern="0" spc="400" dirty="0">
                  <a:solidFill>
                    <a:srgbClr val="FFFFFF"/>
                  </a:solidFill>
                  <a:latin typeface="S-Core Dream 8 Heavy" pitchFamily="34" charset="0"/>
                </a:rPr>
                <a:t>NOOLER</a:t>
              </a:r>
              <a:r>
                <a:rPr lang="ko-KR" altLang="en-US" sz="1300" kern="0" spc="400" dirty="0">
                  <a:solidFill>
                    <a:srgbClr val="FFFFFF"/>
                  </a:solidFill>
                  <a:latin typeface="S-Core Dream 8 Heavy" pitchFamily="34" charset="0"/>
                </a:rPr>
                <a:t> </a:t>
              </a:r>
              <a:r>
                <a:rPr lang="en-US" altLang="ko-KR" sz="1300" kern="0" spc="400" dirty="0">
                  <a:solidFill>
                    <a:srgbClr val="FFFFFF"/>
                  </a:solidFill>
                  <a:latin typeface="S-Core Dream 8 Heavy" pitchFamily="34" charset="0"/>
                </a:rPr>
                <a:t>COOK</a:t>
              </a:r>
              <a:endParaRPr lang="en-US" dirty="0"/>
            </a:p>
          </p:txBody>
        </p:sp>
      </p:grpSp>
      <p:graphicFrame>
        <p:nvGraphicFramePr>
          <p:cNvPr id="2" name="표 2">
            <a:extLst>
              <a:ext uri="{FF2B5EF4-FFF2-40B4-BE49-F238E27FC236}">
                <a16:creationId xmlns:a16="http://schemas.microsoft.com/office/drawing/2014/main" id="{A08B309E-B2B7-6E59-D316-7AE026D97261}"/>
              </a:ext>
            </a:extLst>
          </p:cNvPr>
          <p:cNvGraphicFramePr>
            <a:graphicFrameLocks noGrp="1"/>
          </p:cNvGraphicFramePr>
          <p:nvPr>
            <p:extLst>
              <p:ext uri="{D42A27DB-BD31-4B8C-83A1-F6EECF244321}">
                <p14:modId xmlns:p14="http://schemas.microsoft.com/office/powerpoint/2010/main" val="380386233"/>
              </p:ext>
            </p:extLst>
          </p:nvPr>
        </p:nvGraphicFramePr>
        <p:xfrm>
          <a:off x="4427219" y="2089420"/>
          <a:ext cx="12558156" cy="7767025"/>
        </p:xfrm>
        <a:graphic>
          <a:graphicData uri="http://schemas.openxmlformats.org/drawingml/2006/table">
            <a:tbl>
              <a:tblPr firstRow="1" bandRow="1">
                <a:tableStyleId>{5C22544A-7EE6-4342-B048-85BDC9FD1C3A}</a:tableStyleId>
              </a:tblPr>
              <a:tblGrid>
                <a:gridCol w="3139539">
                  <a:extLst>
                    <a:ext uri="{9D8B030D-6E8A-4147-A177-3AD203B41FA5}">
                      <a16:colId xmlns:a16="http://schemas.microsoft.com/office/drawing/2014/main" val="2893815547"/>
                    </a:ext>
                  </a:extLst>
                </a:gridCol>
                <a:gridCol w="3139539">
                  <a:extLst>
                    <a:ext uri="{9D8B030D-6E8A-4147-A177-3AD203B41FA5}">
                      <a16:colId xmlns:a16="http://schemas.microsoft.com/office/drawing/2014/main" val="1104523938"/>
                    </a:ext>
                  </a:extLst>
                </a:gridCol>
                <a:gridCol w="3139539">
                  <a:extLst>
                    <a:ext uri="{9D8B030D-6E8A-4147-A177-3AD203B41FA5}">
                      <a16:colId xmlns:a16="http://schemas.microsoft.com/office/drawing/2014/main" val="607070974"/>
                    </a:ext>
                  </a:extLst>
                </a:gridCol>
                <a:gridCol w="3139539">
                  <a:extLst>
                    <a:ext uri="{9D8B030D-6E8A-4147-A177-3AD203B41FA5}">
                      <a16:colId xmlns:a16="http://schemas.microsoft.com/office/drawing/2014/main" val="2280712210"/>
                    </a:ext>
                  </a:extLst>
                </a:gridCol>
              </a:tblGrid>
              <a:tr h="1232023">
                <a:tc>
                  <a:txBody>
                    <a:bodyPr/>
                    <a:lstStyle/>
                    <a:p>
                      <a:pPr algn="ctr" latinLnBrk="1"/>
                      <a:endParaRPr lang="en-US" altLang="ko-KR" sz="2400" b="1" kern="1200" dirty="0">
                        <a:solidFill>
                          <a:schemeClr val="lt1"/>
                        </a:solidFill>
                        <a:latin typeface="에스코어 드림 5 Medium" panose="020B0503030302020204" pitchFamily="34" charset="-127"/>
                        <a:ea typeface="에스코어 드림 5 Medium" panose="020B0503030302020204" pitchFamily="34" charset="-127"/>
                        <a:cs typeface="+mn-cs"/>
                      </a:endParaRPr>
                    </a:p>
                    <a:p>
                      <a:pPr algn="ctr" latinLnBrk="1">
                        <a:lnSpc>
                          <a:spcPct val="150000"/>
                        </a:lnSpc>
                      </a:pPr>
                      <a:r>
                        <a:rPr lang="ko-KR" altLang="en-US" sz="2400" b="1" kern="1200" dirty="0">
                          <a:solidFill>
                            <a:schemeClr val="lt1"/>
                          </a:solidFill>
                          <a:latin typeface="에스코어 드림 5 Medium" panose="020B0503030302020204" pitchFamily="34" charset="-127"/>
                          <a:ea typeface="에스코어 드림 5 Medium" panose="020B0503030302020204" pitchFamily="34" charset="-127"/>
                          <a:cs typeface="+mn-cs"/>
                        </a:rPr>
                        <a:t>회 사 명</a:t>
                      </a:r>
                      <a:endParaRPr lang="en-US" altLang="ko-KR" sz="2400" b="1" kern="1200" dirty="0">
                        <a:solidFill>
                          <a:schemeClr val="lt1"/>
                        </a:solidFill>
                        <a:latin typeface="에스코어 드림 5 Medium" panose="020B0503030302020204" pitchFamily="34" charset="-127"/>
                        <a:ea typeface="에스코어 드림 5 Medium" panose="020B0503030302020204" pitchFamily="34" charset="-127"/>
                        <a:cs typeface="+mn-cs"/>
                      </a:endParaRPr>
                    </a:p>
                  </a:txBody>
                  <a:tcPr>
                    <a:lnL w="12700" cmpd="sng">
                      <a:noFill/>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C106"/>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2000" kern="1200" dirty="0">
                        <a:solidFill>
                          <a:schemeClr val="dk1"/>
                        </a:solidFill>
                        <a:latin typeface="에스코어 드림 4 Regular" panose="020B0503030302020204" pitchFamily="34" charset="-127"/>
                        <a:ea typeface="에스코어 드림 4 Regular" panose="020B0503030302020204" pitchFamily="34" charset="-127"/>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2000" b="0" kern="1200" dirty="0">
                          <a:solidFill>
                            <a:schemeClr val="dk1"/>
                          </a:solidFill>
                          <a:latin typeface="에스코어 드림 4 Regular" panose="020B0503030302020204" pitchFamily="34" charset="-127"/>
                          <a:ea typeface="에스코어 드림 4 Regular" panose="020B0503030302020204" pitchFamily="34" charset="-127"/>
                          <a:cs typeface="+mn-cs"/>
                        </a:rPr>
                        <a:t>NCK</a:t>
                      </a:r>
                    </a:p>
                    <a:p>
                      <a:pPr algn="ctr" latinLnBrk="1"/>
                      <a:endParaRPr lang="ko-KR" altLang="en-US" sz="2000" kern="1200" dirty="0">
                        <a:solidFill>
                          <a:schemeClr val="dk1"/>
                        </a:solidFill>
                        <a:latin typeface="에스코어 드림 4 Regular" panose="020B0503030302020204" pitchFamily="34" charset="-127"/>
                        <a:ea typeface="에스코어 드림 4 Regular" panose="020B0503030302020204" pitchFamily="34" charset="-127"/>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endParaRPr lang="en-US" altLang="ko-KR" sz="2400" b="1" kern="1200" dirty="0">
                        <a:solidFill>
                          <a:schemeClr val="lt1"/>
                        </a:solidFill>
                        <a:latin typeface="에스코어 드림 5 Medium" panose="020B0503030302020204" pitchFamily="34" charset="-127"/>
                        <a:ea typeface="에스코어 드림 5 Medium" panose="020B0503030302020204" pitchFamily="34" charset="-127"/>
                        <a:cs typeface="+mn-cs"/>
                      </a:endParaRPr>
                    </a:p>
                    <a:p>
                      <a:pPr algn="ctr" latinLnBrk="1"/>
                      <a:r>
                        <a:rPr lang="ko-KR" altLang="en-US" sz="2400" b="1" kern="1200" dirty="0">
                          <a:solidFill>
                            <a:schemeClr val="lt1"/>
                          </a:solidFill>
                          <a:latin typeface="에스코어 드림 5 Medium" panose="020B0503030302020204" pitchFamily="34" charset="-127"/>
                          <a:ea typeface="에스코어 드림 5 Medium" panose="020B0503030302020204" pitchFamily="34" charset="-127"/>
                          <a:cs typeface="+mn-cs"/>
                        </a:rPr>
                        <a:t>자 본 금</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C106"/>
                    </a:solidFill>
                  </a:tcPr>
                </a:tc>
                <a:tc>
                  <a:txBody>
                    <a:bodyPr/>
                    <a:lstStyle/>
                    <a:p>
                      <a:pPr algn="ctr" latinLnBrk="1"/>
                      <a:endParaRPr lang="ko-KR" altLang="en-US" sz="2400" b="1" kern="1200" dirty="0">
                        <a:solidFill>
                          <a:schemeClr val="tx1"/>
                        </a:solidFill>
                        <a:latin typeface="에스코어 드림 5 Medium" panose="020B0503030302020204" pitchFamily="34" charset="-127"/>
                        <a:ea typeface="에스코어 드림 5 Medium" panose="020B0503030302020204" pitchFamily="34" charset="-127"/>
                        <a:cs typeface="+mn-cs"/>
                      </a:endParaRPr>
                    </a:p>
                  </a:txBody>
                  <a:tcPr>
                    <a:lnL w="38100" cap="flat" cmpd="sng" algn="ctr">
                      <a:solidFill>
                        <a:schemeClr val="bg1"/>
                      </a:solidFill>
                      <a:prstDash val="solid"/>
                      <a:round/>
                      <a:headEnd type="none" w="med" len="med"/>
                      <a:tailEnd type="none" w="med" len="med"/>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17937825"/>
                  </a:ext>
                </a:extLst>
              </a:tr>
              <a:tr h="1089167">
                <a:tc>
                  <a:txBody>
                    <a:bodyPr/>
                    <a:lstStyle/>
                    <a:p>
                      <a:pPr algn="ctr" latinLnBrk="1"/>
                      <a:endParaRPr lang="en-US" altLang="ko-KR" sz="2400" b="1" kern="1200" dirty="0">
                        <a:solidFill>
                          <a:schemeClr val="lt1"/>
                        </a:solidFill>
                        <a:latin typeface="에스코어 드림 5 Medium" panose="020B0503030302020204" pitchFamily="34" charset="-127"/>
                        <a:ea typeface="에스코어 드림 5 Medium" panose="020B0503030302020204" pitchFamily="34" charset="-127"/>
                        <a:cs typeface="+mn-cs"/>
                      </a:endParaRPr>
                    </a:p>
                    <a:p>
                      <a:pPr algn="ctr" latinLnBrk="1"/>
                      <a:r>
                        <a:rPr lang="ko-KR" altLang="en-US" sz="2400" b="1" kern="1200" dirty="0">
                          <a:solidFill>
                            <a:schemeClr val="lt1"/>
                          </a:solidFill>
                          <a:latin typeface="에스코어 드림 5 Medium" panose="020B0503030302020204" pitchFamily="34" charset="-127"/>
                          <a:ea typeface="에스코어 드림 5 Medium" panose="020B0503030302020204" pitchFamily="34" charset="-127"/>
                          <a:cs typeface="+mn-cs"/>
                        </a:rPr>
                        <a:t>대표이사</a:t>
                      </a:r>
                    </a:p>
                  </a:txBody>
                  <a:tcP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C106"/>
                    </a:solidFill>
                  </a:tcPr>
                </a:tc>
                <a:tc>
                  <a:txBody>
                    <a:bodyPr/>
                    <a:lstStyle/>
                    <a:p>
                      <a:pPr algn="ctr" latinLnBrk="1"/>
                      <a:endParaRPr lang="en-US" altLang="ko-KR" sz="2000" kern="1200" dirty="0">
                        <a:solidFill>
                          <a:schemeClr val="dk1"/>
                        </a:solidFill>
                        <a:latin typeface="에스코어 드림 4 Regular" panose="020B0503030302020204" pitchFamily="34" charset="-127"/>
                        <a:ea typeface="에스코어 드림 4 Regular" panose="020B0503030302020204" pitchFamily="34" charset="-127"/>
                        <a:cs typeface="+mn-cs"/>
                      </a:endParaRPr>
                    </a:p>
                    <a:p>
                      <a:pPr algn="ctr" latinLnBrk="1"/>
                      <a:r>
                        <a:rPr lang="ko-KR" altLang="en-US" sz="2000" kern="1200" dirty="0">
                          <a:solidFill>
                            <a:schemeClr val="dk1"/>
                          </a:solidFill>
                          <a:latin typeface="에스코어 드림 4 Regular" panose="020B0503030302020204" pitchFamily="34" charset="-127"/>
                          <a:ea typeface="에스코어 드림 4 Regular" panose="020B0503030302020204" pitchFamily="34" charset="-127"/>
                          <a:cs typeface="+mn-cs"/>
                        </a:rPr>
                        <a:t>한 채 빈</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endParaRPr lang="en-US" altLang="ko-KR" sz="2400" b="1" kern="1200" dirty="0">
                        <a:solidFill>
                          <a:schemeClr val="lt1"/>
                        </a:solidFill>
                        <a:latin typeface="에스코어 드림 5 Medium" panose="020B0503030302020204" pitchFamily="34" charset="-127"/>
                        <a:ea typeface="에스코어 드림 5 Medium" panose="020B0503030302020204" pitchFamily="34" charset="-127"/>
                        <a:cs typeface="+mn-cs"/>
                      </a:endParaRPr>
                    </a:p>
                    <a:p>
                      <a:pPr algn="ctr" latinLnBrk="1"/>
                      <a:r>
                        <a:rPr lang="ko-KR" altLang="en-US" sz="2400" b="1" kern="1200" dirty="0">
                          <a:solidFill>
                            <a:schemeClr val="lt1"/>
                          </a:solidFill>
                          <a:latin typeface="에스코어 드림 5 Medium" panose="020B0503030302020204" pitchFamily="34" charset="-127"/>
                          <a:ea typeface="에스코어 드림 5 Medium" panose="020B0503030302020204" pitchFamily="34" charset="-127"/>
                          <a:cs typeface="+mn-cs"/>
                        </a:rPr>
                        <a:t>임직원 수</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C106"/>
                    </a:solidFill>
                  </a:tcPr>
                </a:tc>
                <a:tc>
                  <a:txBody>
                    <a:bodyPr/>
                    <a:lstStyle/>
                    <a:p>
                      <a:pPr algn="ctr" latinLnBrk="1"/>
                      <a:endParaRPr lang="en-US" altLang="ko-KR" sz="2400" b="1" kern="1200" dirty="0">
                        <a:solidFill>
                          <a:schemeClr val="tx1"/>
                        </a:solidFill>
                        <a:latin typeface="에스코어 드림 5 Medium" panose="020B0503030302020204" pitchFamily="34" charset="-127"/>
                        <a:ea typeface="에스코어 드림 5 Medium" panose="020B0503030302020204" pitchFamily="34" charset="-127"/>
                        <a:cs typeface="+mn-cs"/>
                      </a:endParaRPr>
                    </a:p>
                    <a:p>
                      <a:pPr algn="ctr" latinLnBrk="1"/>
                      <a:r>
                        <a:rPr lang="en-US" altLang="ko-KR" sz="2000" kern="1200" dirty="0">
                          <a:solidFill>
                            <a:schemeClr val="dk1"/>
                          </a:solidFill>
                          <a:latin typeface="에스코어 드림 4 Regular" panose="020B0503030302020204" pitchFamily="34" charset="-127"/>
                          <a:ea typeface="에스코어 드림 4 Regular" panose="020B0503030302020204" pitchFamily="34" charset="-127"/>
                          <a:cs typeface="+mn-cs"/>
                        </a:rPr>
                        <a:t>4</a:t>
                      </a:r>
                      <a:r>
                        <a:rPr lang="ko-KR" altLang="en-US" sz="2000" kern="1200" dirty="0">
                          <a:solidFill>
                            <a:schemeClr val="dk1"/>
                          </a:solidFill>
                          <a:latin typeface="에스코어 드림 4 Regular" panose="020B0503030302020204" pitchFamily="34" charset="-127"/>
                          <a:ea typeface="에스코어 드림 4 Regular" panose="020B0503030302020204" pitchFamily="34" charset="-127"/>
                          <a:cs typeface="+mn-cs"/>
                        </a:rPr>
                        <a:t>명</a:t>
                      </a:r>
                    </a:p>
                  </a:txBody>
                  <a:tcP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08377747"/>
                  </a:ext>
                </a:extLst>
              </a:tr>
              <a:tr h="1089167">
                <a:tc>
                  <a:txBody>
                    <a:bodyPr/>
                    <a:lstStyle/>
                    <a:p>
                      <a:pPr algn="ctr" latinLnBrk="1"/>
                      <a:endParaRPr lang="en-US" altLang="ko-KR" sz="2400" b="1" kern="1200" dirty="0">
                        <a:solidFill>
                          <a:schemeClr val="lt1"/>
                        </a:solidFill>
                        <a:latin typeface="에스코어 드림 5 Medium" panose="020B0503030302020204" pitchFamily="34" charset="-127"/>
                        <a:ea typeface="에스코어 드림 5 Medium" panose="020B0503030302020204" pitchFamily="34" charset="-127"/>
                        <a:cs typeface="+mn-cs"/>
                      </a:endParaRPr>
                    </a:p>
                    <a:p>
                      <a:pPr algn="ctr" latinLnBrk="1"/>
                      <a:r>
                        <a:rPr lang="ko-KR" altLang="en-US" sz="2400" b="1" kern="1200" dirty="0">
                          <a:solidFill>
                            <a:schemeClr val="lt1"/>
                          </a:solidFill>
                          <a:latin typeface="에스코어 드림 5 Medium" panose="020B0503030302020204" pitchFamily="34" charset="-127"/>
                          <a:ea typeface="에스코어 드림 5 Medium" panose="020B0503030302020204" pitchFamily="34" charset="-127"/>
                          <a:cs typeface="+mn-cs"/>
                        </a:rPr>
                        <a:t>사업분야</a:t>
                      </a:r>
                    </a:p>
                  </a:txBody>
                  <a:tcP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C106"/>
                    </a:solidFill>
                  </a:tcPr>
                </a:tc>
                <a:tc gridSpan="3">
                  <a:txBody>
                    <a:bodyPr/>
                    <a:lstStyle/>
                    <a:p>
                      <a:pPr algn="ctr" latinLnBrk="1"/>
                      <a:endParaRPr lang="en-US" altLang="ko-KR" sz="2000" b="1" kern="1200" dirty="0">
                        <a:solidFill>
                          <a:schemeClr val="tx1"/>
                        </a:solidFill>
                        <a:latin typeface="에스코어 드림 4 Regular" panose="020B0503030302020204" pitchFamily="34" charset="-127"/>
                        <a:ea typeface="에스코어 드림 4 Regular" panose="020B0503030302020204" pitchFamily="34" charset="-127"/>
                        <a:cs typeface="+mn-cs"/>
                      </a:endParaRPr>
                    </a:p>
                    <a:p>
                      <a:pPr algn="ctr" latinLnBrk="1"/>
                      <a:r>
                        <a:rPr lang="ko-KR" altLang="en-US" sz="2000" b="0" kern="1200" dirty="0">
                          <a:solidFill>
                            <a:schemeClr val="tx1"/>
                          </a:solidFill>
                          <a:latin typeface="에스코어 드림 4 Regular" panose="020B0503030302020204" pitchFamily="34" charset="-127"/>
                          <a:ea typeface="에스코어 드림 4 Regular" panose="020B0503030302020204" pitchFamily="34" charset="-127"/>
                          <a:cs typeface="+mn-cs"/>
                        </a:rPr>
                        <a:t>요식업</a:t>
                      </a:r>
                    </a:p>
                  </a:txBody>
                  <a:tcP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latinLnBrk="1"/>
                      <a:endParaRPr lang="ko-KR" altLang="en-US" sz="2800" b="1" kern="1200" dirty="0">
                        <a:solidFill>
                          <a:schemeClr val="lt1"/>
                        </a:solidFill>
                        <a:latin typeface="에스코어 드림 5 Medium" panose="020B0503030302020204" pitchFamily="34" charset="-127"/>
                        <a:ea typeface="에스코어 드림 5 Medium" panose="020B0503030302020204" pitchFamily="34" charset="-127"/>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latinLnBrk="1"/>
                      <a:endParaRPr lang="ko-KR" altLang="en-US" sz="2800" b="1" kern="1200" dirty="0">
                        <a:solidFill>
                          <a:schemeClr val="tx1"/>
                        </a:solidFill>
                        <a:latin typeface="에스코어 드림 5 Medium" panose="020B0503030302020204" pitchFamily="34" charset="-127"/>
                        <a:ea typeface="에스코어 드림 5 Medium" panose="020B0503030302020204" pitchFamily="34" charset="-127"/>
                        <a:cs typeface="+mn-cs"/>
                      </a:endParaRPr>
                    </a:p>
                  </a:txBody>
                  <a:tcP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21269997"/>
                  </a:ext>
                </a:extLst>
              </a:tr>
              <a:tr h="1089167">
                <a:tc>
                  <a:txBody>
                    <a:bodyPr/>
                    <a:lstStyle/>
                    <a:p>
                      <a:pPr algn="ctr" latinLnBrk="1"/>
                      <a:endParaRPr lang="en-US" altLang="ko-KR" sz="2400" b="1" kern="1200" dirty="0">
                        <a:solidFill>
                          <a:schemeClr val="lt1"/>
                        </a:solidFill>
                        <a:latin typeface="에스코어 드림 5 Medium" panose="020B0503030302020204" pitchFamily="34" charset="-127"/>
                        <a:ea typeface="에스코어 드림 5 Medium" panose="020B0503030302020204" pitchFamily="34" charset="-127"/>
                        <a:cs typeface="+mn-cs"/>
                      </a:endParaRPr>
                    </a:p>
                    <a:p>
                      <a:pPr algn="ctr" latinLnBrk="1"/>
                      <a:r>
                        <a:rPr lang="ko-KR" altLang="en-US" sz="2400" b="1" kern="1200" dirty="0">
                          <a:solidFill>
                            <a:schemeClr val="lt1"/>
                          </a:solidFill>
                          <a:latin typeface="에스코어 드림 5 Medium" panose="020B0503030302020204" pitchFamily="34" charset="-127"/>
                          <a:ea typeface="에스코어 드림 5 Medium" panose="020B0503030302020204" pitchFamily="34" charset="-127"/>
                          <a:cs typeface="+mn-cs"/>
                        </a:rPr>
                        <a:t>주소</a:t>
                      </a:r>
                    </a:p>
                  </a:txBody>
                  <a:tcP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C106"/>
                    </a:solidFill>
                  </a:tcPr>
                </a:tc>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2000" dirty="0">
                        <a:latin typeface="에스코어 드림 4 Regular" panose="020B0503030302020204" pitchFamily="34" charset="-127"/>
                        <a:ea typeface="에스코어 드림 4 Regular" panose="020B0503030302020204" pitchFamily="34" charset="-127"/>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2000" dirty="0">
                          <a:latin typeface="에스코어 드림 4 Regular" panose="020B0503030302020204" pitchFamily="34" charset="-127"/>
                          <a:ea typeface="에스코어 드림 4 Regular" panose="020B0503030302020204" pitchFamily="34" charset="-127"/>
                        </a:rPr>
                        <a:t>서울특별시 광진구 </a:t>
                      </a:r>
                      <a:r>
                        <a:rPr lang="ko-KR" altLang="en-US" sz="2000" dirty="0" err="1">
                          <a:latin typeface="에스코어 드림 4 Regular" panose="020B0503030302020204" pitchFamily="34" charset="-127"/>
                          <a:ea typeface="에스코어 드림 4 Regular" panose="020B0503030302020204" pitchFamily="34" charset="-127"/>
                        </a:rPr>
                        <a:t>아차산로</a:t>
                      </a:r>
                      <a:r>
                        <a:rPr lang="ko-KR" altLang="en-US" sz="2000" dirty="0">
                          <a:latin typeface="에스코어 드림 4 Regular" panose="020B0503030302020204" pitchFamily="34" charset="-127"/>
                          <a:ea typeface="에스코어 드림 4 Regular" panose="020B0503030302020204" pitchFamily="34" charset="-127"/>
                        </a:rPr>
                        <a:t> 417 </a:t>
                      </a:r>
                      <a:r>
                        <a:rPr lang="ko-KR" altLang="en-US" sz="2000" dirty="0" err="1">
                          <a:latin typeface="에스코어 드림 4 Regular" panose="020B0503030302020204" pitchFamily="34" charset="-127"/>
                          <a:ea typeface="에스코어 드림 4 Regular" panose="020B0503030302020204" pitchFamily="34" charset="-127"/>
                        </a:rPr>
                        <a:t>리버비스타</a:t>
                      </a:r>
                      <a:r>
                        <a:rPr lang="ko-KR" altLang="en-US" sz="2000" dirty="0">
                          <a:latin typeface="에스코어 드림 4 Regular" panose="020B0503030302020204" pitchFamily="34" charset="-127"/>
                          <a:ea typeface="에스코어 드림 4 Regular" panose="020B0503030302020204" pitchFamily="34" charset="-127"/>
                        </a:rPr>
                        <a:t> 오피스텔</a:t>
                      </a:r>
                    </a:p>
                    <a:p>
                      <a:pPr algn="ctr" latinLnBrk="1"/>
                      <a:endParaRPr lang="ko-KR" altLang="en-US" sz="2000" b="1" kern="1200" dirty="0">
                        <a:solidFill>
                          <a:schemeClr val="tx1"/>
                        </a:solidFill>
                        <a:latin typeface="에스코어 드림 4 Regular" panose="020B0503030302020204" pitchFamily="34" charset="-127"/>
                        <a:ea typeface="에스코어 드림 4 Regular" panose="020B0503030302020204" pitchFamily="34" charset="-127"/>
                        <a:cs typeface="+mn-cs"/>
                      </a:endParaRPr>
                    </a:p>
                  </a:txBody>
                  <a:tcP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latinLnBrk="1"/>
                      <a:endParaRPr lang="ko-KR" altLang="en-US" sz="2800" b="1" kern="1200" dirty="0">
                        <a:solidFill>
                          <a:schemeClr val="lt1"/>
                        </a:solidFill>
                        <a:latin typeface="에스코어 드림 5 Medium" panose="020B0503030302020204" pitchFamily="34" charset="-127"/>
                        <a:ea typeface="에스코어 드림 5 Medium" panose="020B0503030302020204" pitchFamily="34" charset="-127"/>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latinLnBrk="1"/>
                      <a:endParaRPr lang="ko-KR" altLang="en-US" sz="2800" b="1" kern="1200" dirty="0">
                        <a:solidFill>
                          <a:schemeClr val="tx1"/>
                        </a:solidFill>
                        <a:latin typeface="에스코어 드림 5 Medium" panose="020B0503030302020204" pitchFamily="34" charset="-127"/>
                        <a:ea typeface="에스코어 드림 5 Medium" panose="020B0503030302020204" pitchFamily="34" charset="-127"/>
                        <a:cs typeface="+mn-cs"/>
                      </a:endParaRPr>
                    </a:p>
                  </a:txBody>
                  <a:tcP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15908791"/>
                  </a:ext>
                </a:extLst>
              </a:tr>
              <a:tr h="1089167">
                <a:tc>
                  <a:txBody>
                    <a:bodyPr/>
                    <a:lstStyle/>
                    <a:p>
                      <a:pPr algn="ctr" latinLnBrk="1"/>
                      <a:endParaRPr lang="en-US" altLang="ko-KR" sz="2400" b="1" kern="1200" dirty="0">
                        <a:solidFill>
                          <a:schemeClr val="lt1"/>
                        </a:solidFill>
                        <a:latin typeface="에스코어 드림 5 Medium" panose="020B0503030302020204" pitchFamily="34" charset="-127"/>
                        <a:ea typeface="에스코어 드림 5 Medium" panose="020B0503030302020204" pitchFamily="34" charset="-127"/>
                        <a:cs typeface="+mn-cs"/>
                      </a:endParaRPr>
                    </a:p>
                    <a:p>
                      <a:pPr algn="ctr" latinLnBrk="1"/>
                      <a:r>
                        <a:rPr lang="ko-KR" altLang="en-US" sz="2400" b="1" kern="1200" dirty="0">
                          <a:solidFill>
                            <a:schemeClr val="lt1"/>
                          </a:solidFill>
                          <a:latin typeface="에스코어 드림 5 Medium" panose="020B0503030302020204" pitchFamily="34" charset="-127"/>
                          <a:ea typeface="에스코어 드림 5 Medium" panose="020B0503030302020204" pitchFamily="34" charset="-127"/>
                          <a:cs typeface="+mn-cs"/>
                        </a:rPr>
                        <a:t>설 립 일</a:t>
                      </a:r>
                    </a:p>
                  </a:txBody>
                  <a:tcP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C106"/>
                    </a:solidFill>
                  </a:tcPr>
                </a:tc>
                <a:tc>
                  <a:txBody>
                    <a:bodyPr/>
                    <a:lstStyle/>
                    <a:p>
                      <a:pPr algn="ctr" latinLnBrk="1"/>
                      <a:endParaRPr lang="en-US" altLang="ko-KR" sz="2000" kern="1200" dirty="0">
                        <a:solidFill>
                          <a:schemeClr val="dk1"/>
                        </a:solidFill>
                        <a:latin typeface="에스코어 드림 4 Regular" panose="020B0503030302020204" pitchFamily="34" charset="-127"/>
                        <a:ea typeface="에스코어 드림 4 Regular" panose="020B0503030302020204" pitchFamily="34" charset="-127"/>
                        <a:cs typeface="+mn-cs"/>
                      </a:endParaRPr>
                    </a:p>
                    <a:p>
                      <a:pPr algn="ctr" latinLnBrk="1"/>
                      <a:r>
                        <a:rPr lang="en-US" altLang="ko-KR" sz="2000" kern="1200" dirty="0">
                          <a:solidFill>
                            <a:schemeClr val="dk1"/>
                          </a:solidFill>
                          <a:latin typeface="에스코어 드림 4 Regular" panose="020B0503030302020204" pitchFamily="34" charset="-127"/>
                          <a:ea typeface="에스코어 드림 4 Regular" panose="020B0503030302020204" pitchFamily="34" charset="-127"/>
                          <a:cs typeface="+mn-cs"/>
                        </a:rPr>
                        <a:t>22.06.01</a:t>
                      </a:r>
                      <a:endParaRPr lang="ko-KR" altLang="en-US" sz="2000" kern="1200" dirty="0">
                        <a:solidFill>
                          <a:schemeClr val="dk1"/>
                        </a:solidFill>
                        <a:latin typeface="에스코어 드림 4 Regular" panose="020B0503030302020204" pitchFamily="34" charset="-127"/>
                        <a:ea typeface="에스코어 드림 4 Regular" panose="020B0503030302020204" pitchFamily="34" charset="-127"/>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endParaRPr lang="en-US" altLang="ko-KR" sz="2400" b="1" kern="1200" dirty="0">
                        <a:solidFill>
                          <a:schemeClr val="lt1"/>
                        </a:solidFill>
                        <a:latin typeface="에스코어 드림 5 Medium" panose="020B0503030302020204" pitchFamily="34" charset="-127"/>
                        <a:ea typeface="에스코어 드림 5 Medium" panose="020B0503030302020204" pitchFamily="34" charset="-127"/>
                        <a:cs typeface="+mn-cs"/>
                      </a:endParaRPr>
                    </a:p>
                    <a:p>
                      <a:pPr algn="ctr" latinLnBrk="1"/>
                      <a:r>
                        <a:rPr lang="ko-KR" altLang="en-US" sz="2400" b="1" kern="1200" dirty="0">
                          <a:solidFill>
                            <a:schemeClr val="lt1"/>
                          </a:solidFill>
                          <a:latin typeface="에스코어 드림 5 Medium" panose="020B0503030302020204" pitchFamily="34" charset="-127"/>
                          <a:ea typeface="에스코어 드림 5 Medium" panose="020B0503030302020204" pitchFamily="34" charset="-127"/>
                          <a:cs typeface="+mn-cs"/>
                        </a:rPr>
                        <a:t>개 업 일</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C106"/>
                    </a:solidFill>
                  </a:tcPr>
                </a:tc>
                <a:tc>
                  <a:txBody>
                    <a:bodyPr/>
                    <a:lstStyle/>
                    <a:p>
                      <a:pPr algn="ctr" latinLnBrk="1"/>
                      <a:endParaRPr lang="en-US" altLang="ko-KR" sz="2000" kern="1200" dirty="0">
                        <a:solidFill>
                          <a:schemeClr val="dk1"/>
                        </a:solidFill>
                        <a:latin typeface="에스코어 드림 5 Medium" panose="020B0503030302020204" pitchFamily="34" charset="-127"/>
                        <a:ea typeface="에스코어 드림 5 Medium" panose="020B0503030302020204" pitchFamily="34" charset="-127"/>
                        <a:cs typeface="+mn-cs"/>
                      </a:endParaRPr>
                    </a:p>
                    <a:p>
                      <a:pPr algn="ctr" latinLnBrk="1"/>
                      <a:r>
                        <a:rPr lang="en-US" altLang="ko-KR" sz="2000" kern="1200" dirty="0">
                          <a:solidFill>
                            <a:schemeClr val="dk1"/>
                          </a:solidFill>
                          <a:latin typeface="에스코어 드림 4 Regular" panose="020B0503030302020204" pitchFamily="34" charset="-127"/>
                          <a:ea typeface="에스코어 드림 4 Regular" panose="020B0503030302020204" pitchFamily="34" charset="-127"/>
                          <a:cs typeface="+mn-cs"/>
                        </a:rPr>
                        <a:t>22.06.03</a:t>
                      </a:r>
                      <a:endParaRPr lang="ko-KR" altLang="en-US" sz="2000" kern="1200" dirty="0">
                        <a:solidFill>
                          <a:schemeClr val="dk1"/>
                        </a:solidFill>
                        <a:latin typeface="에스코어 드림 4 Regular" panose="020B0503030302020204" pitchFamily="34" charset="-127"/>
                        <a:ea typeface="에스코어 드림 4 Regular" panose="020B0503030302020204" pitchFamily="34" charset="-127"/>
                        <a:cs typeface="+mn-cs"/>
                      </a:endParaRPr>
                    </a:p>
                  </a:txBody>
                  <a:tcP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18999437"/>
                  </a:ext>
                </a:extLst>
              </a:tr>
              <a:tr h="1089167">
                <a:tc>
                  <a:txBody>
                    <a:bodyPr/>
                    <a:lstStyle/>
                    <a:p>
                      <a:pPr algn="ctr" latinLnBrk="1"/>
                      <a:endParaRPr lang="en-US" altLang="ko-KR" sz="2400" b="1" kern="1200" dirty="0">
                        <a:solidFill>
                          <a:schemeClr val="lt1"/>
                        </a:solidFill>
                        <a:latin typeface="에스코어 드림 5 Medium" panose="020B0503030302020204" pitchFamily="34" charset="-127"/>
                        <a:ea typeface="에스코어 드림 5 Medium" panose="020B0503030302020204" pitchFamily="34" charset="-127"/>
                        <a:cs typeface="+mn-cs"/>
                      </a:endParaRPr>
                    </a:p>
                    <a:p>
                      <a:pPr algn="ctr" latinLnBrk="1"/>
                      <a:r>
                        <a:rPr lang="ko-KR" altLang="en-US" sz="2400" b="1" kern="1200" dirty="0">
                          <a:solidFill>
                            <a:schemeClr val="lt1"/>
                          </a:solidFill>
                          <a:latin typeface="에스코어 드림 5 Medium" panose="020B0503030302020204" pitchFamily="34" charset="-127"/>
                          <a:ea typeface="에스코어 드림 5 Medium" panose="020B0503030302020204" pitchFamily="34" charset="-127"/>
                          <a:cs typeface="+mn-cs"/>
                        </a:rPr>
                        <a:t>사업자등록번호</a:t>
                      </a:r>
                    </a:p>
                  </a:txBody>
                  <a:tcP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C106"/>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2000" kern="1200" dirty="0">
                        <a:solidFill>
                          <a:schemeClr val="dk1"/>
                        </a:solidFill>
                        <a:latin typeface="에스코어 드림 4 Regular" panose="020B0503030302020204" pitchFamily="34" charset="-127"/>
                        <a:ea typeface="에스코어 드림 4 Regular" panose="020B0503030302020204" pitchFamily="34" charset="-127"/>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kern="1200" dirty="0">
                          <a:solidFill>
                            <a:schemeClr val="dk1"/>
                          </a:solidFill>
                          <a:latin typeface="에스코어 드림 4 Regular" panose="020B0503030302020204" pitchFamily="34" charset="-127"/>
                          <a:ea typeface="에스코어 드림 4 Regular" panose="020B0503030302020204" pitchFamily="34" charset="-127"/>
                          <a:cs typeface="+mn-cs"/>
                        </a:rPr>
                        <a:t>478 – 81 - 00444</a:t>
                      </a:r>
                      <a:endParaRPr lang="ko-KR" altLang="en-US" sz="2000" kern="1200" dirty="0">
                        <a:solidFill>
                          <a:schemeClr val="dk1"/>
                        </a:solidFill>
                        <a:latin typeface="에스코어 드림 4 Regular" panose="020B0503030302020204" pitchFamily="34" charset="-127"/>
                        <a:ea typeface="에스코어 드림 4 Regular" panose="020B0503030302020204" pitchFamily="34" charset="-127"/>
                        <a:cs typeface="+mn-cs"/>
                      </a:endParaRPr>
                    </a:p>
                    <a:p>
                      <a:pPr algn="ctr" latinLnBrk="1"/>
                      <a:endParaRPr lang="ko-KR" altLang="en-US" sz="2000" kern="1200" dirty="0">
                        <a:solidFill>
                          <a:schemeClr val="dk1"/>
                        </a:solidFill>
                        <a:latin typeface="에스코어 드림 4 Regular" panose="020B0503030302020204" pitchFamily="34" charset="-127"/>
                        <a:ea typeface="에스코어 드림 4 Regular" panose="020B0503030302020204" pitchFamily="34" charset="-127"/>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endParaRPr lang="en-US" altLang="ko-KR" sz="2400" b="1" kern="1200" dirty="0">
                        <a:solidFill>
                          <a:schemeClr val="lt1"/>
                        </a:solidFill>
                        <a:latin typeface="에스코어 드림 5 Medium" panose="020B0503030302020204" pitchFamily="34" charset="-127"/>
                        <a:ea typeface="에스코어 드림 5 Medium" panose="020B0503030302020204" pitchFamily="34" charset="-127"/>
                        <a:cs typeface="+mn-cs"/>
                      </a:endParaRPr>
                    </a:p>
                    <a:p>
                      <a:pPr algn="ctr" latinLnBrk="1"/>
                      <a:r>
                        <a:rPr lang="ko-KR" altLang="en-US" sz="2000" b="1" kern="1200" dirty="0">
                          <a:solidFill>
                            <a:schemeClr val="lt1"/>
                          </a:solidFill>
                          <a:latin typeface="에스코어 드림 5 Medium" panose="020B0503030302020204" pitchFamily="34" charset="-127"/>
                          <a:ea typeface="에스코어 드림 5 Medium" panose="020B0503030302020204" pitchFamily="34" charset="-127"/>
                          <a:cs typeface="+mn-cs"/>
                        </a:rPr>
                        <a:t>통신판매업신고번호</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C106"/>
                    </a:solidFill>
                  </a:tcPr>
                </a:tc>
                <a:tc>
                  <a:txBody>
                    <a:bodyPr/>
                    <a:lstStyle/>
                    <a:p>
                      <a:pPr algn="ctr" latinLnBrk="1"/>
                      <a:endParaRPr lang="en-US" altLang="ko-KR" sz="2000" kern="1200" dirty="0">
                        <a:solidFill>
                          <a:schemeClr val="dk1"/>
                        </a:solidFill>
                        <a:latin typeface="에스코어 드림 5 Medium" panose="020B0503030302020204" pitchFamily="34" charset="-127"/>
                        <a:ea typeface="에스코어 드림 5 Medium" panose="020B0503030302020204" pitchFamily="34" charset="-127"/>
                        <a:cs typeface="+mn-cs"/>
                      </a:endParaRPr>
                    </a:p>
                    <a:p>
                      <a:pPr algn="ctr" latinLnBrk="1"/>
                      <a:r>
                        <a:rPr lang="ko-KR" altLang="en-US" sz="2000" kern="1200" dirty="0">
                          <a:solidFill>
                            <a:schemeClr val="dk1"/>
                          </a:solidFill>
                          <a:latin typeface="에스코어 드림 4 Regular" panose="020B0503030302020204" pitchFamily="34" charset="-127"/>
                          <a:ea typeface="에스코어 드림 4 Regular" panose="020B0503030302020204" pitchFamily="34" charset="-127"/>
                          <a:cs typeface="+mn-cs"/>
                        </a:rPr>
                        <a:t>제</a:t>
                      </a:r>
                      <a:r>
                        <a:rPr lang="en-US" altLang="ko-KR" sz="2000" kern="1200" dirty="0">
                          <a:solidFill>
                            <a:schemeClr val="dk1"/>
                          </a:solidFill>
                          <a:latin typeface="에스코어 드림 4 Regular" panose="020B0503030302020204" pitchFamily="34" charset="-127"/>
                          <a:ea typeface="에스코어 드림 4 Regular" panose="020B0503030302020204" pitchFamily="34" charset="-127"/>
                          <a:cs typeface="+mn-cs"/>
                        </a:rPr>
                        <a:t>2017-</a:t>
                      </a:r>
                      <a:r>
                        <a:rPr lang="ko-KR" altLang="en-US" sz="2000" kern="1200" dirty="0" err="1">
                          <a:solidFill>
                            <a:schemeClr val="dk1"/>
                          </a:solidFill>
                          <a:latin typeface="에스코어 드림 4 Regular" panose="020B0503030302020204" pitchFamily="34" charset="-127"/>
                          <a:ea typeface="에스코어 드림 4 Regular" panose="020B0503030302020204" pitchFamily="34" charset="-127"/>
                          <a:cs typeface="+mn-cs"/>
                        </a:rPr>
                        <a:t>서울관악</a:t>
                      </a:r>
                      <a:r>
                        <a:rPr lang="en-US" altLang="ko-KR" sz="2000" kern="1200" dirty="0">
                          <a:solidFill>
                            <a:schemeClr val="dk1"/>
                          </a:solidFill>
                          <a:latin typeface="에스코어 드림 4 Regular" panose="020B0503030302020204" pitchFamily="34" charset="-127"/>
                          <a:ea typeface="에스코어 드림 4 Regular" panose="020B0503030302020204" pitchFamily="34" charset="-127"/>
                          <a:cs typeface="+mn-cs"/>
                        </a:rPr>
                        <a:t>-0399</a:t>
                      </a:r>
                      <a:r>
                        <a:rPr lang="ko-KR" altLang="en-US" sz="2000" kern="1200" dirty="0">
                          <a:solidFill>
                            <a:schemeClr val="dk1"/>
                          </a:solidFill>
                          <a:latin typeface="에스코어 드림 4 Regular" panose="020B0503030302020204" pitchFamily="34" charset="-127"/>
                          <a:ea typeface="에스코어 드림 4 Regular" panose="020B0503030302020204" pitchFamily="34" charset="-127"/>
                          <a:cs typeface="+mn-cs"/>
                        </a:rPr>
                        <a:t>호</a:t>
                      </a:r>
                    </a:p>
                  </a:txBody>
                  <a:tcP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40836821"/>
                  </a:ext>
                </a:extLst>
              </a:tr>
              <a:tr h="1089167">
                <a:tc>
                  <a:txBody>
                    <a:bodyPr/>
                    <a:lstStyle/>
                    <a:p>
                      <a:pPr algn="ctr" latinLnBrk="1"/>
                      <a:endParaRPr lang="en-US" altLang="ko-KR" sz="2400" b="1" kern="1200" dirty="0">
                        <a:solidFill>
                          <a:schemeClr val="lt1"/>
                        </a:solidFill>
                        <a:latin typeface="에스코어 드림 5 Medium" panose="020B0503030302020204" pitchFamily="34" charset="-127"/>
                        <a:ea typeface="에스코어 드림 5 Medium" panose="020B0503030302020204" pitchFamily="34" charset="-127"/>
                        <a:cs typeface="+mn-cs"/>
                      </a:endParaRPr>
                    </a:p>
                    <a:p>
                      <a:pPr algn="ctr" latinLnBrk="1"/>
                      <a:r>
                        <a:rPr lang="ko-KR" altLang="en-US" sz="2400" b="1" kern="1200" dirty="0">
                          <a:solidFill>
                            <a:schemeClr val="lt1"/>
                          </a:solidFill>
                          <a:latin typeface="에스코어 드림 5 Medium" panose="020B0503030302020204" pitchFamily="34" charset="-127"/>
                          <a:ea typeface="에스코어 드림 5 Medium" panose="020B0503030302020204" pitchFamily="34" charset="-127"/>
                          <a:cs typeface="+mn-cs"/>
                        </a:rPr>
                        <a:t>주요 서비스</a:t>
                      </a:r>
                    </a:p>
                  </a:txBody>
                  <a:tcP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8C106"/>
                    </a:solidFill>
                  </a:tcPr>
                </a:tc>
                <a:tc gridSpan="3">
                  <a:txBody>
                    <a:bodyPr/>
                    <a:lstStyle/>
                    <a:p>
                      <a:pPr algn="ctr" latinLnBrk="1"/>
                      <a:endParaRPr lang="en-US" altLang="ko-KR" sz="2000" b="1" kern="1200" dirty="0">
                        <a:solidFill>
                          <a:schemeClr val="tx1"/>
                        </a:solidFill>
                        <a:latin typeface="에스코어 드림 5 Medium" panose="020B0503030302020204" pitchFamily="34" charset="-127"/>
                        <a:ea typeface="에스코어 드림 5 Medium" panose="020B0503030302020204" pitchFamily="34" charset="-127"/>
                        <a:cs typeface="+mn-cs"/>
                      </a:endParaRPr>
                    </a:p>
                    <a:p>
                      <a:pPr algn="ctr" latinLnBrk="1"/>
                      <a:r>
                        <a:rPr lang="ko-KR" altLang="en-US" sz="2000" kern="1200" dirty="0">
                          <a:solidFill>
                            <a:schemeClr val="dk1"/>
                          </a:solidFill>
                          <a:latin typeface="에스코어 드림 4 Regular" panose="020B0503030302020204" pitchFamily="34" charset="-127"/>
                          <a:ea typeface="에스코어 드림 4 Regular" panose="020B0503030302020204" pitchFamily="34" charset="-127"/>
                          <a:cs typeface="+mn-cs"/>
                        </a:rPr>
                        <a:t>출장 요리사</a:t>
                      </a:r>
                    </a:p>
                  </a:txBody>
                  <a:tcP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hMerge="1">
                  <a:txBody>
                    <a:bodyPr/>
                    <a:lstStyle/>
                    <a:p>
                      <a:pPr algn="ctr" latinLnBrk="1"/>
                      <a:endParaRPr lang="ko-KR" altLang="en-US" sz="2800" b="1" kern="1200" dirty="0">
                        <a:solidFill>
                          <a:schemeClr val="lt1"/>
                        </a:solidFill>
                        <a:latin typeface="에스코어 드림 5 Medium" panose="020B0503030302020204" pitchFamily="34" charset="-127"/>
                        <a:ea typeface="에스코어 드림 5 Medium" panose="020B0503030302020204" pitchFamily="34" charset="-127"/>
                        <a:cs typeface="+mn-cs"/>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pPr algn="ctr" latinLnBrk="1"/>
                      <a:endParaRPr lang="ko-KR" altLang="en-US" sz="2800" b="1" kern="1200" dirty="0">
                        <a:solidFill>
                          <a:schemeClr val="tx1"/>
                        </a:solidFill>
                        <a:latin typeface="에스코어 드림 5 Medium" panose="020B0503030302020204" pitchFamily="34" charset="-127"/>
                        <a:ea typeface="에스코어 드림 5 Medium" panose="020B0503030302020204" pitchFamily="34" charset="-127"/>
                        <a:cs typeface="+mn-cs"/>
                      </a:endParaRPr>
                    </a:p>
                  </a:txBody>
                  <a:tcP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11026834"/>
                  </a:ext>
                </a:extLst>
              </a:tr>
            </a:tbl>
          </a:graphicData>
        </a:graphic>
      </p:graphicFrame>
      <p:sp>
        <p:nvSpPr>
          <p:cNvPr id="87" name="Object 50">
            <a:extLst>
              <a:ext uri="{FF2B5EF4-FFF2-40B4-BE49-F238E27FC236}">
                <a16:creationId xmlns:a16="http://schemas.microsoft.com/office/drawing/2014/main" id="{852873B2-606C-085F-6BDD-82E15CFCF61F}"/>
              </a:ext>
            </a:extLst>
          </p:cNvPr>
          <p:cNvSpPr txBox="1"/>
          <p:nvPr/>
        </p:nvSpPr>
        <p:spPr>
          <a:xfrm>
            <a:off x="4205038" y="1130637"/>
            <a:ext cx="5134908" cy="830997"/>
          </a:xfrm>
          <a:prstGeom prst="rect">
            <a:avLst/>
          </a:prstGeom>
          <a:noFill/>
        </p:spPr>
        <p:txBody>
          <a:bodyPr wrap="square" lIns="91440" tIns="45720" rIns="91440" bIns="45720" rtlCol="0" anchor="t">
            <a:spAutoFit/>
          </a:bodyPr>
          <a:lstStyle/>
          <a:p>
            <a:pPr algn="ctr"/>
            <a:r>
              <a:rPr lang="en-US" altLang="ko-KR" sz="2400" b="1" dirty="0" err="1">
                <a:latin typeface="에스코어 드림 5 Medium" panose="020B0503030302020204" pitchFamily="34" charset="-127"/>
                <a:ea typeface="에스코어 드림 5 Medium" panose="020B0503030302020204" pitchFamily="34" charset="-127"/>
              </a:rPr>
              <a:t>주식회사</a:t>
            </a:r>
            <a:r>
              <a:rPr lang="en-US" altLang="ko-KR" sz="2400" b="1" dirty="0">
                <a:latin typeface="에스코어 드림 5 Medium" panose="020B0503030302020204" pitchFamily="34" charset="-127"/>
                <a:ea typeface="에스코어 드림 5 Medium" panose="020B0503030302020204" pitchFamily="34" charset="-127"/>
              </a:rPr>
              <a:t> </a:t>
            </a:r>
            <a:r>
              <a:rPr lang="en-US" altLang="ko-KR" sz="2400" b="1" dirty="0" err="1">
                <a:latin typeface="에스코어 드림 5 Medium" panose="020B0503030302020204" pitchFamily="34" charset="-127"/>
                <a:ea typeface="에스코어 드림 5 Medium" panose="020B0503030302020204" pitchFamily="34" charset="-127"/>
              </a:rPr>
              <a:t>눌러쿡</a:t>
            </a:r>
            <a:r>
              <a:rPr lang="en-US" altLang="ko-KR" sz="2400" b="1" dirty="0">
                <a:latin typeface="에스코어 드림 5 Medium" panose="020B0503030302020204" pitchFamily="34" charset="-127"/>
                <a:ea typeface="에스코어 드림 5 Medium" panose="020B0503030302020204" pitchFamily="34" charset="-127"/>
              </a:rPr>
              <a:t>-NOOLER</a:t>
            </a:r>
            <a:r>
              <a:rPr lang="ko-KR" altLang="en-US" sz="2400" b="1" dirty="0">
                <a:latin typeface="에스코어 드림 5 Medium" panose="020B0503030302020204" pitchFamily="34" charset="-127"/>
                <a:ea typeface="에스코어 드림 5 Medium" panose="020B0503030302020204" pitchFamily="34" charset="-127"/>
              </a:rPr>
              <a:t> </a:t>
            </a:r>
            <a:r>
              <a:rPr lang="en-US" altLang="ko-KR" sz="2400" b="1" dirty="0">
                <a:latin typeface="에스코어 드림 5 Medium" panose="020B0503030302020204" pitchFamily="34" charset="-127"/>
                <a:ea typeface="에스코어 드림 5 Medium" panose="020B0503030302020204" pitchFamily="34" charset="-127"/>
              </a:rPr>
              <a:t>COOK</a:t>
            </a:r>
          </a:p>
          <a:p>
            <a:pPr algn="ctr"/>
            <a:endParaRPr lang="en-US" altLang="ko-KR" sz="2400" b="1" dirty="0">
              <a:latin typeface="에스코어 드림 5 Medium" panose="020B0503030302020204" pitchFamily="34" charset="-127"/>
              <a:ea typeface="에스코어 드림 5 Medium" panose="020B0503030302020204" pitchFamily="34" charset="-127"/>
            </a:endParaRPr>
          </a:p>
        </p:txBody>
      </p:sp>
    </p:spTree>
    <p:extLst>
      <p:ext uri="{BB962C8B-B14F-4D97-AF65-F5344CB8AC3E}">
        <p14:creationId xmlns:p14="http://schemas.microsoft.com/office/powerpoint/2010/main" val="907789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09" name="그룹 1009"/>
          <p:cNvGrpSpPr/>
          <p:nvPr/>
        </p:nvGrpSpPr>
        <p:grpSpPr>
          <a:xfrm>
            <a:off x="0" y="-84139"/>
            <a:ext cx="5652355" cy="10724323"/>
            <a:chOff x="0" y="-84139"/>
            <a:chExt cx="5947321" cy="10724323"/>
          </a:xfrm>
        </p:grpSpPr>
        <p:pic>
          <p:nvPicPr>
            <p:cNvPr id="35" name="Object 34"/>
            <p:cNvPicPr>
              <a:picLocks noChangeAspect="1"/>
            </p:cNvPicPr>
            <p:nvPr/>
          </p:nvPicPr>
          <p:blipFill>
            <a:blip r:embed="rId2" cstate="print"/>
            <a:stretch>
              <a:fillRect/>
            </a:stretch>
          </p:blipFill>
          <p:spPr>
            <a:xfrm>
              <a:off x="0" y="-84139"/>
              <a:ext cx="5947321" cy="10724323"/>
            </a:xfrm>
            <a:prstGeom prst="rect">
              <a:avLst/>
            </a:prstGeom>
          </p:spPr>
        </p:pic>
      </p:grpSp>
      <p:grpSp>
        <p:nvGrpSpPr>
          <p:cNvPr id="1010" name="그룹 1010"/>
          <p:cNvGrpSpPr/>
          <p:nvPr/>
        </p:nvGrpSpPr>
        <p:grpSpPr>
          <a:xfrm>
            <a:off x="10384381" y="4866403"/>
            <a:ext cx="823238" cy="823238"/>
            <a:chOff x="11056514" y="1502273"/>
            <a:chExt cx="823238" cy="823238"/>
          </a:xfrm>
        </p:grpSpPr>
        <p:pic>
          <p:nvPicPr>
            <p:cNvPr id="40" name="Object 39"/>
            <p:cNvPicPr>
              <a:picLocks noChangeAspect="1"/>
            </p:cNvPicPr>
            <p:nvPr/>
          </p:nvPicPr>
          <p:blipFill>
            <a:blip r:embed="rId3" cstate="print"/>
            <a:stretch>
              <a:fillRect/>
            </a:stretch>
          </p:blipFill>
          <p:spPr>
            <a:xfrm>
              <a:off x="11056514" y="1502273"/>
              <a:ext cx="823238" cy="823238"/>
            </a:xfrm>
            <a:prstGeom prst="rect">
              <a:avLst/>
            </a:prstGeom>
          </p:spPr>
        </p:pic>
      </p:grpSp>
      <p:grpSp>
        <p:nvGrpSpPr>
          <p:cNvPr id="1011" name="그룹 1011"/>
          <p:cNvGrpSpPr/>
          <p:nvPr/>
        </p:nvGrpSpPr>
        <p:grpSpPr>
          <a:xfrm>
            <a:off x="17299702" y="0"/>
            <a:ext cx="1018751" cy="10370391"/>
            <a:chOff x="17299702" y="0"/>
            <a:chExt cx="1018751" cy="10370391"/>
          </a:xfrm>
        </p:grpSpPr>
        <p:grpSp>
          <p:nvGrpSpPr>
            <p:cNvPr id="1012" name="그룹 1012"/>
            <p:cNvGrpSpPr/>
            <p:nvPr/>
          </p:nvGrpSpPr>
          <p:grpSpPr>
            <a:xfrm>
              <a:off x="17299702" y="4179070"/>
              <a:ext cx="1018751" cy="6191320"/>
              <a:chOff x="17299702" y="4179070"/>
              <a:chExt cx="1018751" cy="6191320"/>
            </a:xfrm>
          </p:grpSpPr>
          <p:pic>
            <p:nvPicPr>
              <p:cNvPr id="44" name="Object 43"/>
              <p:cNvPicPr>
                <a:picLocks noChangeAspect="1"/>
              </p:cNvPicPr>
              <p:nvPr/>
            </p:nvPicPr>
            <p:blipFill>
              <a:blip r:embed="rId4" cstate="print"/>
              <a:stretch>
                <a:fillRect/>
              </a:stretch>
            </p:blipFill>
            <p:spPr>
              <a:xfrm rot="10800000">
                <a:off x="17299702" y="4179070"/>
                <a:ext cx="1018751" cy="6191320"/>
              </a:xfrm>
              <a:prstGeom prst="rect">
                <a:avLst/>
              </a:prstGeom>
            </p:spPr>
          </p:pic>
        </p:grpSp>
        <p:grpSp>
          <p:nvGrpSpPr>
            <p:cNvPr id="1013" name="그룹 1013"/>
            <p:cNvGrpSpPr/>
            <p:nvPr/>
          </p:nvGrpSpPr>
          <p:grpSpPr>
            <a:xfrm>
              <a:off x="17299702" y="0"/>
              <a:ext cx="1000857" cy="4178839"/>
              <a:chOff x="17299702" y="0"/>
              <a:chExt cx="1000857" cy="4178839"/>
            </a:xfrm>
          </p:grpSpPr>
          <p:pic>
            <p:nvPicPr>
              <p:cNvPr id="47" name="Object 46"/>
              <p:cNvPicPr>
                <a:picLocks noChangeAspect="1"/>
              </p:cNvPicPr>
              <p:nvPr/>
            </p:nvPicPr>
            <p:blipFill>
              <a:blip r:embed="rId5" cstate="print"/>
              <a:stretch>
                <a:fillRect/>
              </a:stretch>
            </p:blipFill>
            <p:spPr>
              <a:xfrm rot="10800000">
                <a:off x="17299702" y="0"/>
                <a:ext cx="1000857" cy="4178839"/>
              </a:xfrm>
              <a:prstGeom prst="rect">
                <a:avLst/>
              </a:prstGeom>
            </p:spPr>
          </p:pic>
        </p:grpSp>
      </p:grpSp>
      <p:sp>
        <p:nvSpPr>
          <p:cNvPr id="50" name="Object 50"/>
          <p:cNvSpPr txBox="1"/>
          <p:nvPr/>
        </p:nvSpPr>
        <p:spPr>
          <a:xfrm rot="5400000">
            <a:off x="15218723" y="1973388"/>
            <a:ext cx="5134908" cy="400110"/>
          </a:xfrm>
          <a:prstGeom prst="rect">
            <a:avLst/>
          </a:prstGeom>
          <a:noFill/>
        </p:spPr>
        <p:txBody>
          <a:bodyPr wrap="square" rtlCol="0" anchor="t">
            <a:spAutoFit/>
          </a:bodyPr>
          <a:lstStyle/>
          <a:p>
            <a:pPr algn="ctr"/>
            <a:r>
              <a:rPr lang="en-US" altLang="ko-KR" sz="2000" kern="0" spc="500">
                <a:solidFill>
                  <a:srgbClr val="FFFFFF"/>
                </a:solidFill>
                <a:latin typeface="S-Core Dream 3 Light" pitchFamily="34" charset="0"/>
                <a:cs typeface="S-Core Dream 3 Light" pitchFamily="34" charset="0"/>
              </a:rPr>
              <a:t>BORAD MEMBERS</a:t>
            </a:r>
            <a:endParaRPr lang="en-US" sz="2000"/>
          </a:p>
        </p:txBody>
      </p:sp>
      <p:grpSp>
        <p:nvGrpSpPr>
          <p:cNvPr id="1014" name="그룹 1014"/>
          <p:cNvGrpSpPr/>
          <p:nvPr/>
        </p:nvGrpSpPr>
        <p:grpSpPr>
          <a:xfrm>
            <a:off x="945575" y="7960118"/>
            <a:ext cx="2102425" cy="692497"/>
            <a:chOff x="945575" y="7960118"/>
            <a:chExt cx="1610429" cy="692497"/>
          </a:xfrm>
        </p:grpSpPr>
        <p:grpSp>
          <p:nvGrpSpPr>
            <p:cNvPr id="1015" name="그룹 1015"/>
            <p:cNvGrpSpPr/>
            <p:nvPr/>
          </p:nvGrpSpPr>
          <p:grpSpPr>
            <a:xfrm>
              <a:off x="945575" y="7986322"/>
              <a:ext cx="553309" cy="363211"/>
              <a:chOff x="945575" y="7986322"/>
              <a:chExt cx="553309" cy="363211"/>
            </a:xfrm>
          </p:grpSpPr>
          <p:grpSp>
            <p:nvGrpSpPr>
              <p:cNvPr id="1016" name="그룹 1016"/>
              <p:cNvGrpSpPr/>
              <p:nvPr/>
            </p:nvGrpSpPr>
            <p:grpSpPr>
              <a:xfrm>
                <a:off x="945575" y="7986322"/>
                <a:ext cx="181606" cy="181606"/>
                <a:chOff x="945575" y="7986322"/>
                <a:chExt cx="181606" cy="181606"/>
              </a:xfrm>
            </p:grpSpPr>
            <p:pic>
              <p:nvPicPr>
                <p:cNvPr id="54" name="Object 53"/>
                <p:cNvPicPr>
                  <a:picLocks noChangeAspect="1"/>
                </p:cNvPicPr>
                <p:nvPr/>
              </p:nvPicPr>
              <p:blipFill>
                <a:blip r:embed="rId6" cstate="print"/>
                <a:stretch>
                  <a:fillRect/>
                </a:stretch>
              </p:blipFill>
              <p:spPr>
                <a:xfrm>
                  <a:off x="945575" y="7986322"/>
                  <a:ext cx="181606" cy="181606"/>
                </a:xfrm>
                <a:prstGeom prst="rect">
                  <a:avLst/>
                </a:prstGeom>
              </p:spPr>
            </p:pic>
          </p:grpSp>
          <p:grpSp>
            <p:nvGrpSpPr>
              <p:cNvPr id="1017" name="그룹 1017"/>
              <p:cNvGrpSpPr/>
              <p:nvPr/>
            </p:nvGrpSpPr>
            <p:grpSpPr>
              <a:xfrm>
                <a:off x="1131427" y="7986322"/>
                <a:ext cx="181606" cy="181606"/>
                <a:chOff x="1131427" y="7986322"/>
                <a:chExt cx="181606" cy="181606"/>
              </a:xfrm>
            </p:grpSpPr>
            <p:pic>
              <p:nvPicPr>
                <p:cNvPr id="57" name="Object 56"/>
                <p:cNvPicPr>
                  <a:picLocks noChangeAspect="1"/>
                </p:cNvPicPr>
                <p:nvPr/>
              </p:nvPicPr>
              <p:blipFill>
                <a:blip r:embed="rId6" cstate="print"/>
                <a:stretch>
                  <a:fillRect/>
                </a:stretch>
              </p:blipFill>
              <p:spPr>
                <a:xfrm>
                  <a:off x="1131427" y="7986322"/>
                  <a:ext cx="181606" cy="181606"/>
                </a:xfrm>
                <a:prstGeom prst="rect">
                  <a:avLst/>
                </a:prstGeom>
              </p:spPr>
            </p:pic>
          </p:grpSp>
          <p:grpSp>
            <p:nvGrpSpPr>
              <p:cNvPr id="1018" name="그룹 1018"/>
              <p:cNvGrpSpPr/>
              <p:nvPr/>
            </p:nvGrpSpPr>
            <p:grpSpPr>
              <a:xfrm>
                <a:off x="1317278" y="7986322"/>
                <a:ext cx="181606" cy="181606"/>
                <a:chOff x="1317278" y="7986322"/>
                <a:chExt cx="181606" cy="181606"/>
              </a:xfrm>
            </p:grpSpPr>
            <p:pic>
              <p:nvPicPr>
                <p:cNvPr id="60" name="Object 59"/>
                <p:cNvPicPr>
                  <a:picLocks noChangeAspect="1"/>
                </p:cNvPicPr>
                <p:nvPr/>
              </p:nvPicPr>
              <p:blipFill>
                <a:blip r:embed="rId6" cstate="print"/>
                <a:stretch>
                  <a:fillRect/>
                </a:stretch>
              </p:blipFill>
              <p:spPr>
                <a:xfrm>
                  <a:off x="1317278" y="7986322"/>
                  <a:ext cx="181606" cy="181606"/>
                </a:xfrm>
                <a:prstGeom prst="rect">
                  <a:avLst/>
                </a:prstGeom>
              </p:spPr>
            </p:pic>
          </p:grpSp>
          <p:grpSp>
            <p:nvGrpSpPr>
              <p:cNvPr id="1019" name="그룹 1019"/>
              <p:cNvGrpSpPr/>
              <p:nvPr/>
            </p:nvGrpSpPr>
            <p:grpSpPr>
              <a:xfrm>
                <a:off x="945575" y="8167927"/>
                <a:ext cx="181606" cy="181606"/>
                <a:chOff x="945575" y="8167927"/>
                <a:chExt cx="181606" cy="181606"/>
              </a:xfrm>
            </p:grpSpPr>
            <p:pic>
              <p:nvPicPr>
                <p:cNvPr id="63" name="Object 62"/>
                <p:cNvPicPr>
                  <a:picLocks noChangeAspect="1"/>
                </p:cNvPicPr>
                <p:nvPr/>
              </p:nvPicPr>
              <p:blipFill>
                <a:blip r:embed="rId6" cstate="print"/>
                <a:stretch>
                  <a:fillRect/>
                </a:stretch>
              </p:blipFill>
              <p:spPr>
                <a:xfrm>
                  <a:off x="945575" y="8167927"/>
                  <a:ext cx="181606" cy="181606"/>
                </a:xfrm>
                <a:prstGeom prst="rect">
                  <a:avLst/>
                </a:prstGeom>
              </p:spPr>
            </p:pic>
          </p:grpSp>
          <p:grpSp>
            <p:nvGrpSpPr>
              <p:cNvPr id="1020" name="그룹 1020"/>
              <p:cNvGrpSpPr/>
              <p:nvPr/>
            </p:nvGrpSpPr>
            <p:grpSpPr>
              <a:xfrm>
                <a:off x="1131427" y="8167927"/>
                <a:ext cx="181606" cy="181606"/>
                <a:chOff x="1131427" y="8167927"/>
                <a:chExt cx="181606" cy="181606"/>
              </a:xfrm>
            </p:grpSpPr>
            <p:pic>
              <p:nvPicPr>
                <p:cNvPr id="66" name="Object 65"/>
                <p:cNvPicPr>
                  <a:picLocks noChangeAspect="1"/>
                </p:cNvPicPr>
                <p:nvPr/>
              </p:nvPicPr>
              <p:blipFill>
                <a:blip r:embed="rId6" cstate="print"/>
                <a:stretch>
                  <a:fillRect/>
                </a:stretch>
              </p:blipFill>
              <p:spPr>
                <a:xfrm>
                  <a:off x="1131427" y="8167927"/>
                  <a:ext cx="181606" cy="181606"/>
                </a:xfrm>
                <a:prstGeom prst="rect">
                  <a:avLst/>
                </a:prstGeom>
              </p:spPr>
            </p:pic>
          </p:grpSp>
          <p:grpSp>
            <p:nvGrpSpPr>
              <p:cNvPr id="1021" name="그룹 1021"/>
              <p:cNvGrpSpPr/>
              <p:nvPr/>
            </p:nvGrpSpPr>
            <p:grpSpPr>
              <a:xfrm>
                <a:off x="1317278" y="8167927"/>
                <a:ext cx="181606" cy="181606"/>
                <a:chOff x="1317278" y="8167927"/>
                <a:chExt cx="181606" cy="181606"/>
              </a:xfrm>
            </p:grpSpPr>
            <p:pic>
              <p:nvPicPr>
                <p:cNvPr id="69" name="Object 68"/>
                <p:cNvPicPr>
                  <a:picLocks noChangeAspect="1"/>
                </p:cNvPicPr>
                <p:nvPr/>
              </p:nvPicPr>
              <p:blipFill>
                <a:blip r:embed="rId6" cstate="print"/>
                <a:stretch>
                  <a:fillRect/>
                </a:stretch>
              </p:blipFill>
              <p:spPr>
                <a:xfrm>
                  <a:off x="1317278" y="8167927"/>
                  <a:ext cx="181606" cy="181606"/>
                </a:xfrm>
                <a:prstGeom prst="rect">
                  <a:avLst/>
                </a:prstGeom>
              </p:spPr>
            </p:pic>
          </p:grpSp>
        </p:grpSp>
        <p:sp>
          <p:nvSpPr>
            <p:cNvPr id="72" name="Object 72"/>
            <p:cNvSpPr txBox="1"/>
            <p:nvPr/>
          </p:nvSpPr>
          <p:spPr>
            <a:xfrm>
              <a:off x="1595776" y="7960118"/>
              <a:ext cx="960228" cy="692497"/>
            </a:xfrm>
            <a:prstGeom prst="rect">
              <a:avLst/>
            </a:prstGeom>
            <a:noFill/>
          </p:spPr>
          <p:txBody>
            <a:bodyPr wrap="square" rtlCol="0" anchor="t">
              <a:spAutoFit/>
            </a:bodyPr>
            <a:lstStyle/>
            <a:p>
              <a:r>
                <a:rPr lang="en-US" altLang="ko-KR" sz="1300" kern="0" spc="400">
                  <a:solidFill>
                    <a:srgbClr val="FFFFFF"/>
                  </a:solidFill>
                  <a:latin typeface="S-Core Dream 8 Heavy" pitchFamily="34" charset="0"/>
                </a:rPr>
                <a:t>NOOLER</a:t>
              </a:r>
              <a:r>
                <a:rPr lang="ko-KR" altLang="en-US" sz="1300" kern="0" spc="400">
                  <a:solidFill>
                    <a:srgbClr val="FFFFFF"/>
                  </a:solidFill>
                  <a:latin typeface="S-Core Dream 8 Heavy" pitchFamily="34" charset="0"/>
                </a:rPr>
                <a:t> </a:t>
              </a:r>
              <a:r>
                <a:rPr lang="en-US" altLang="ko-KR" sz="1300" kern="0" spc="400">
                  <a:solidFill>
                    <a:srgbClr val="FFFFFF"/>
                  </a:solidFill>
                  <a:latin typeface="S-Core Dream 8 Heavy" pitchFamily="34" charset="0"/>
                </a:rPr>
                <a:t>COOK</a:t>
              </a:r>
              <a:endParaRPr lang="en-US"/>
            </a:p>
          </p:txBody>
        </p:sp>
      </p:grpSp>
      <p:grpSp>
        <p:nvGrpSpPr>
          <p:cNvPr id="71" name="그룹 1001">
            <a:extLst>
              <a:ext uri="{FF2B5EF4-FFF2-40B4-BE49-F238E27FC236}">
                <a16:creationId xmlns:a16="http://schemas.microsoft.com/office/drawing/2014/main" id="{61D0A833-2806-ADBA-C1F6-2FEA7DC4AA89}"/>
              </a:ext>
            </a:extLst>
          </p:cNvPr>
          <p:cNvGrpSpPr/>
          <p:nvPr/>
        </p:nvGrpSpPr>
        <p:grpSpPr>
          <a:xfrm>
            <a:off x="6275231" y="1530707"/>
            <a:ext cx="2488731" cy="1938992"/>
            <a:chOff x="7220663" y="4525191"/>
            <a:chExt cx="2020352" cy="1938992"/>
          </a:xfrm>
        </p:grpSpPr>
        <p:sp>
          <p:nvSpPr>
            <p:cNvPr id="73" name="Object 3">
              <a:extLst>
                <a:ext uri="{FF2B5EF4-FFF2-40B4-BE49-F238E27FC236}">
                  <a16:creationId xmlns:a16="http://schemas.microsoft.com/office/drawing/2014/main" id="{2E11BB50-E4F9-2C86-0AB2-A99EA46E355D}"/>
                </a:ext>
              </a:extLst>
            </p:cNvPr>
            <p:cNvSpPr txBox="1"/>
            <p:nvPr/>
          </p:nvSpPr>
          <p:spPr>
            <a:xfrm>
              <a:off x="7220663" y="4525191"/>
              <a:ext cx="1629618" cy="1938992"/>
            </a:xfrm>
            <a:prstGeom prst="rect">
              <a:avLst/>
            </a:prstGeom>
            <a:noFill/>
          </p:spPr>
          <p:txBody>
            <a:bodyPr wrap="square" rtlCol="0" anchor="t">
              <a:spAutoFit/>
            </a:bodyPr>
            <a:lstStyle/>
            <a:p>
              <a:r>
                <a:rPr lang="ko-KR" altLang="en-US" sz="4000" b="1" kern="0" spc="-800" dirty="0">
                  <a:solidFill>
                    <a:srgbClr val="F8C106"/>
                  </a:solidFill>
                  <a:latin typeface="S-Core Dream 8 Heavy" pitchFamily="34" charset="0"/>
                </a:rPr>
                <a:t>대표이사</a:t>
              </a:r>
              <a:r>
                <a:rPr lang="en-US" altLang="ko-KR" sz="4000" b="1" kern="0" spc="-800" dirty="0">
                  <a:solidFill>
                    <a:srgbClr val="F8C106"/>
                  </a:solidFill>
                  <a:latin typeface="S-Core Dream 8 Heavy" pitchFamily="34" charset="0"/>
                </a:rPr>
                <a:t>              C       E       O</a:t>
              </a:r>
            </a:p>
            <a:p>
              <a:r>
                <a:rPr lang="ko-KR" altLang="en-US" sz="4000" b="1" kern="0" spc="-800" dirty="0">
                  <a:solidFill>
                    <a:srgbClr val="F8C106"/>
                  </a:solidFill>
                  <a:latin typeface="S-Core Dream 8 Heavy" pitchFamily="34" charset="0"/>
                </a:rPr>
                <a:t>한  채    빈</a:t>
              </a:r>
              <a:endParaRPr lang="en-US" sz="4000" dirty="0"/>
            </a:p>
          </p:txBody>
        </p:sp>
        <p:grpSp>
          <p:nvGrpSpPr>
            <p:cNvPr id="76" name="그룹 1002">
              <a:extLst>
                <a:ext uri="{FF2B5EF4-FFF2-40B4-BE49-F238E27FC236}">
                  <a16:creationId xmlns:a16="http://schemas.microsoft.com/office/drawing/2014/main" id="{9703B397-A382-DC6A-6C03-F1145886567C}"/>
                </a:ext>
              </a:extLst>
            </p:cNvPr>
            <p:cNvGrpSpPr/>
            <p:nvPr/>
          </p:nvGrpSpPr>
          <p:grpSpPr>
            <a:xfrm>
              <a:off x="8991058" y="4623821"/>
              <a:ext cx="249957" cy="1733824"/>
              <a:chOff x="8991058" y="4623821"/>
              <a:chExt cx="249957" cy="1733824"/>
            </a:xfrm>
          </p:grpSpPr>
          <p:pic>
            <p:nvPicPr>
              <p:cNvPr id="77" name="Object 6">
                <a:extLst>
                  <a:ext uri="{FF2B5EF4-FFF2-40B4-BE49-F238E27FC236}">
                    <a16:creationId xmlns:a16="http://schemas.microsoft.com/office/drawing/2014/main" id="{10A4C063-EDC6-5336-9B3A-87A290ED2CE0}"/>
                  </a:ext>
                </a:extLst>
              </p:cNvPr>
              <p:cNvPicPr>
                <a:picLocks noChangeAspect="1"/>
              </p:cNvPicPr>
              <p:nvPr/>
            </p:nvPicPr>
            <p:blipFill>
              <a:blip r:embed="rId7" cstate="print"/>
              <a:stretch>
                <a:fillRect/>
              </a:stretch>
            </p:blipFill>
            <p:spPr>
              <a:xfrm rot="16200000">
                <a:off x="8249125" y="5365754"/>
                <a:ext cx="1733824" cy="249957"/>
              </a:xfrm>
              <a:prstGeom prst="rect">
                <a:avLst/>
              </a:prstGeom>
            </p:spPr>
          </p:pic>
        </p:grpSp>
      </p:grpSp>
      <p:grpSp>
        <p:nvGrpSpPr>
          <p:cNvPr id="84" name="그룹 1001">
            <a:extLst>
              <a:ext uri="{FF2B5EF4-FFF2-40B4-BE49-F238E27FC236}">
                <a16:creationId xmlns:a16="http://schemas.microsoft.com/office/drawing/2014/main" id="{57C8B9FD-C597-B77A-F188-91B990AC6F51}"/>
              </a:ext>
            </a:extLst>
          </p:cNvPr>
          <p:cNvGrpSpPr/>
          <p:nvPr/>
        </p:nvGrpSpPr>
        <p:grpSpPr>
          <a:xfrm>
            <a:off x="12207906" y="1521712"/>
            <a:ext cx="2488731" cy="1938992"/>
            <a:chOff x="7220663" y="4525191"/>
            <a:chExt cx="2020352" cy="1938992"/>
          </a:xfrm>
        </p:grpSpPr>
        <p:sp>
          <p:nvSpPr>
            <p:cNvPr id="85" name="Object 3">
              <a:extLst>
                <a:ext uri="{FF2B5EF4-FFF2-40B4-BE49-F238E27FC236}">
                  <a16:creationId xmlns:a16="http://schemas.microsoft.com/office/drawing/2014/main" id="{460D4052-C935-AD3F-C7ED-2EC6EFC67E88}"/>
                </a:ext>
              </a:extLst>
            </p:cNvPr>
            <p:cNvSpPr txBox="1"/>
            <p:nvPr/>
          </p:nvSpPr>
          <p:spPr>
            <a:xfrm>
              <a:off x="7220663" y="4525191"/>
              <a:ext cx="1629618" cy="1938992"/>
            </a:xfrm>
            <a:prstGeom prst="rect">
              <a:avLst/>
            </a:prstGeom>
            <a:noFill/>
          </p:spPr>
          <p:txBody>
            <a:bodyPr wrap="square" rtlCol="0" anchor="t">
              <a:spAutoFit/>
            </a:bodyPr>
            <a:lstStyle/>
            <a:p>
              <a:r>
                <a:rPr lang="ko-KR" altLang="en-US" sz="4000" b="1" kern="0" spc="-800" dirty="0">
                  <a:solidFill>
                    <a:srgbClr val="F8C106"/>
                  </a:solidFill>
                  <a:latin typeface="S-Core Dream 8 Heavy" pitchFamily="34" charset="0"/>
                </a:rPr>
                <a:t>재무이사</a:t>
              </a:r>
              <a:r>
                <a:rPr lang="en-US" altLang="ko-KR" sz="4000" b="1" kern="0" spc="-800" dirty="0">
                  <a:solidFill>
                    <a:srgbClr val="F8C106"/>
                  </a:solidFill>
                  <a:latin typeface="S-Core Dream 8 Heavy" pitchFamily="34" charset="0"/>
                </a:rPr>
                <a:t>              C       F      O</a:t>
              </a:r>
            </a:p>
            <a:p>
              <a:r>
                <a:rPr lang="ko-KR" altLang="en-US" sz="4000" b="1" kern="0" spc="-800" dirty="0">
                  <a:solidFill>
                    <a:srgbClr val="F8C106"/>
                  </a:solidFill>
                  <a:latin typeface="S-Core Dream 8 Heavy" pitchFamily="34" charset="0"/>
                </a:rPr>
                <a:t>이  정   원</a:t>
              </a:r>
              <a:endParaRPr lang="en-US" sz="4000" b="1" kern="0" spc="-800" dirty="0">
                <a:solidFill>
                  <a:srgbClr val="F8C106"/>
                </a:solidFill>
                <a:latin typeface="S-Core Dream 8 Heavy" pitchFamily="34" charset="0"/>
              </a:endParaRPr>
            </a:p>
          </p:txBody>
        </p:sp>
        <p:grpSp>
          <p:nvGrpSpPr>
            <p:cNvPr id="86" name="그룹 1002">
              <a:extLst>
                <a:ext uri="{FF2B5EF4-FFF2-40B4-BE49-F238E27FC236}">
                  <a16:creationId xmlns:a16="http://schemas.microsoft.com/office/drawing/2014/main" id="{569DA9AF-41F8-AC39-56E1-74A79AB062B6}"/>
                </a:ext>
              </a:extLst>
            </p:cNvPr>
            <p:cNvGrpSpPr/>
            <p:nvPr/>
          </p:nvGrpSpPr>
          <p:grpSpPr>
            <a:xfrm>
              <a:off x="8991058" y="4623821"/>
              <a:ext cx="249957" cy="1733824"/>
              <a:chOff x="8991058" y="4623821"/>
              <a:chExt cx="249957" cy="1733824"/>
            </a:xfrm>
          </p:grpSpPr>
          <p:pic>
            <p:nvPicPr>
              <p:cNvPr id="87" name="Object 6">
                <a:extLst>
                  <a:ext uri="{FF2B5EF4-FFF2-40B4-BE49-F238E27FC236}">
                    <a16:creationId xmlns:a16="http://schemas.microsoft.com/office/drawing/2014/main" id="{CB83C7CB-6ADA-315E-B900-A6B22D840548}"/>
                  </a:ext>
                </a:extLst>
              </p:cNvPr>
              <p:cNvPicPr>
                <a:picLocks noChangeAspect="1"/>
              </p:cNvPicPr>
              <p:nvPr/>
            </p:nvPicPr>
            <p:blipFill>
              <a:blip r:embed="rId7" cstate="print"/>
              <a:stretch>
                <a:fillRect/>
              </a:stretch>
            </p:blipFill>
            <p:spPr>
              <a:xfrm rot="16200000">
                <a:off x="8249125" y="5365754"/>
                <a:ext cx="1733824" cy="249957"/>
              </a:xfrm>
              <a:prstGeom prst="rect">
                <a:avLst/>
              </a:prstGeom>
            </p:spPr>
          </p:pic>
        </p:grpSp>
      </p:grpSp>
      <p:grpSp>
        <p:nvGrpSpPr>
          <p:cNvPr id="92" name="그룹 1001">
            <a:extLst>
              <a:ext uri="{FF2B5EF4-FFF2-40B4-BE49-F238E27FC236}">
                <a16:creationId xmlns:a16="http://schemas.microsoft.com/office/drawing/2014/main" id="{DD36BC45-9C07-573A-DD42-FBB0CA8CE900}"/>
              </a:ext>
            </a:extLst>
          </p:cNvPr>
          <p:cNvGrpSpPr/>
          <p:nvPr/>
        </p:nvGrpSpPr>
        <p:grpSpPr>
          <a:xfrm>
            <a:off x="6275231" y="6713623"/>
            <a:ext cx="2868769" cy="1938992"/>
            <a:chOff x="7220663" y="4525191"/>
            <a:chExt cx="2020352" cy="1938992"/>
          </a:xfrm>
        </p:grpSpPr>
        <p:sp>
          <p:nvSpPr>
            <p:cNvPr id="93" name="Object 3">
              <a:extLst>
                <a:ext uri="{FF2B5EF4-FFF2-40B4-BE49-F238E27FC236}">
                  <a16:creationId xmlns:a16="http://schemas.microsoft.com/office/drawing/2014/main" id="{1DE271DF-F6EA-9A76-C45A-7EF3338534AA}"/>
                </a:ext>
              </a:extLst>
            </p:cNvPr>
            <p:cNvSpPr txBox="1"/>
            <p:nvPr/>
          </p:nvSpPr>
          <p:spPr>
            <a:xfrm>
              <a:off x="7220663" y="4525191"/>
              <a:ext cx="1629618" cy="1938992"/>
            </a:xfrm>
            <a:prstGeom prst="rect">
              <a:avLst/>
            </a:prstGeom>
            <a:noFill/>
          </p:spPr>
          <p:txBody>
            <a:bodyPr wrap="square" rtlCol="0" anchor="t">
              <a:spAutoFit/>
            </a:bodyPr>
            <a:lstStyle/>
            <a:p>
              <a:r>
                <a:rPr lang="ko-KR" altLang="en-US" sz="4000" b="1" kern="0" spc="-800" dirty="0">
                  <a:solidFill>
                    <a:srgbClr val="F8C106"/>
                  </a:solidFill>
                  <a:latin typeface="S-Core Dream 8 Heavy" pitchFamily="34" charset="0"/>
                </a:rPr>
                <a:t>마케팅  이사</a:t>
              </a:r>
              <a:r>
                <a:rPr lang="en-US" altLang="ko-KR" sz="4000" b="1" kern="0" spc="-800" dirty="0">
                  <a:solidFill>
                    <a:srgbClr val="F8C106"/>
                  </a:solidFill>
                  <a:latin typeface="S-Core Dream 8 Heavy" pitchFamily="34" charset="0"/>
                </a:rPr>
                <a:t>              C       M      O</a:t>
              </a:r>
            </a:p>
            <a:p>
              <a:r>
                <a:rPr lang="ko-KR" altLang="en-US" sz="4000" b="1" kern="0" spc="-800" dirty="0">
                  <a:solidFill>
                    <a:srgbClr val="F8C106"/>
                  </a:solidFill>
                  <a:latin typeface="S-Core Dream 8 Heavy" pitchFamily="34" charset="0"/>
                </a:rPr>
                <a:t>안   석     진</a:t>
              </a:r>
              <a:endParaRPr lang="en-US" sz="4000" dirty="0"/>
            </a:p>
          </p:txBody>
        </p:sp>
        <p:grpSp>
          <p:nvGrpSpPr>
            <p:cNvPr id="94" name="그룹 1002">
              <a:extLst>
                <a:ext uri="{FF2B5EF4-FFF2-40B4-BE49-F238E27FC236}">
                  <a16:creationId xmlns:a16="http://schemas.microsoft.com/office/drawing/2014/main" id="{B69611E8-D6C6-AF99-E700-4E580FE67EED}"/>
                </a:ext>
              </a:extLst>
            </p:cNvPr>
            <p:cNvGrpSpPr/>
            <p:nvPr/>
          </p:nvGrpSpPr>
          <p:grpSpPr>
            <a:xfrm>
              <a:off x="8991058" y="4623821"/>
              <a:ext cx="249957" cy="1733824"/>
              <a:chOff x="8991058" y="4623821"/>
              <a:chExt cx="249957" cy="1733824"/>
            </a:xfrm>
          </p:grpSpPr>
          <p:pic>
            <p:nvPicPr>
              <p:cNvPr id="95" name="Object 6">
                <a:extLst>
                  <a:ext uri="{FF2B5EF4-FFF2-40B4-BE49-F238E27FC236}">
                    <a16:creationId xmlns:a16="http://schemas.microsoft.com/office/drawing/2014/main" id="{2DCE9212-AF7A-015C-9B24-B7A953811855}"/>
                  </a:ext>
                </a:extLst>
              </p:cNvPr>
              <p:cNvPicPr>
                <a:picLocks noChangeAspect="1"/>
              </p:cNvPicPr>
              <p:nvPr/>
            </p:nvPicPr>
            <p:blipFill>
              <a:blip r:embed="rId7" cstate="print"/>
              <a:stretch>
                <a:fillRect/>
              </a:stretch>
            </p:blipFill>
            <p:spPr>
              <a:xfrm rot="16200000">
                <a:off x="8249125" y="5365754"/>
                <a:ext cx="1733824" cy="249957"/>
              </a:xfrm>
              <a:prstGeom prst="rect">
                <a:avLst/>
              </a:prstGeom>
            </p:spPr>
          </p:pic>
        </p:grpSp>
      </p:grpSp>
      <p:grpSp>
        <p:nvGrpSpPr>
          <p:cNvPr id="104" name="그룹 1001">
            <a:extLst>
              <a:ext uri="{FF2B5EF4-FFF2-40B4-BE49-F238E27FC236}">
                <a16:creationId xmlns:a16="http://schemas.microsoft.com/office/drawing/2014/main" id="{ED3391F7-F93E-B4AC-16B6-3A7C5E449883}"/>
              </a:ext>
            </a:extLst>
          </p:cNvPr>
          <p:cNvGrpSpPr/>
          <p:nvPr/>
        </p:nvGrpSpPr>
        <p:grpSpPr>
          <a:xfrm>
            <a:off x="12207906" y="6709668"/>
            <a:ext cx="2488731" cy="1938992"/>
            <a:chOff x="7220663" y="4525191"/>
            <a:chExt cx="2020352" cy="1938992"/>
          </a:xfrm>
        </p:grpSpPr>
        <p:sp>
          <p:nvSpPr>
            <p:cNvPr id="105" name="Object 3">
              <a:extLst>
                <a:ext uri="{FF2B5EF4-FFF2-40B4-BE49-F238E27FC236}">
                  <a16:creationId xmlns:a16="http://schemas.microsoft.com/office/drawing/2014/main" id="{5A4718EC-0A8F-B249-4313-7AFF94FA2FB2}"/>
                </a:ext>
              </a:extLst>
            </p:cNvPr>
            <p:cNvSpPr txBox="1"/>
            <p:nvPr/>
          </p:nvSpPr>
          <p:spPr>
            <a:xfrm>
              <a:off x="7220663" y="4525191"/>
              <a:ext cx="1629618" cy="1938992"/>
            </a:xfrm>
            <a:prstGeom prst="rect">
              <a:avLst/>
            </a:prstGeom>
            <a:noFill/>
          </p:spPr>
          <p:txBody>
            <a:bodyPr wrap="square" rtlCol="0" anchor="t">
              <a:spAutoFit/>
            </a:bodyPr>
            <a:lstStyle/>
            <a:p>
              <a:r>
                <a:rPr lang="ko-KR" altLang="en-US" sz="4000" b="1" kern="0" spc="-800" dirty="0">
                  <a:solidFill>
                    <a:srgbClr val="F8C106"/>
                  </a:solidFill>
                  <a:latin typeface="S-Core Dream 8 Heavy" pitchFamily="34" charset="0"/>
                </a:rPr>
                <a:t>기술이사</a:t>
              </a:r>
              <a:r>
                <a:rPr lang="en-US" altLang="ko-KR" sz="4000" b="1" kern="0" spc="-800" dirty="0">
                  <a:solidFill>
                    <a:srgbClr val="F8C106"/>
                  </a:solidFill>
                  <a:latin typeface="S-Core Dream 8 Heavy" pitchFamily="34" charset="0"/>
                </a:rPr>
                <a:t>              C        T       O</a:t>
              </a:r>
            </a:p>
            <a:p>
              <a:r>
                <a:rPr lang="ko-KR" altLang="en-US" sz="4000" b="1" kern="0" spc="-800" dirty="0">
                  <a:solidFill>
                    <a:srgbClr val="F8C106"/>
                  </a:solidFill>
                  <a:latin typeface="S-Core Dream 8 Heavy" pitchFamily="34" charset="0"/>
                </a:rPr>
                <a:t>김    윤   성</a:t>
              </a:r>
              <a:endParaRPr lang="en-US" sz="4000" b="1" kern="0" spc="-800" dirty="0">
                <a:solidFill>
                  <a:srgbClr val="F8C106"/>
                </a:solidFill>
                <a:latin typeface="S-Core Dream 8 Heavy" pitchFamily="34" charset="0"/>
              </a:endParaRPr>
            </a:p>
          </p:txBody>
        </p:sp>
        <p:grpSp>
          <p:nvGrpSpPr>
            <p:cNvPr id="106" name="그룹 1002">
              <a:extLst>
                <a:ext uri="{FF2B5EF4-FFF2-40B4-BE49-F238E27FC236}">
                  <a16:creationId xmlns:a16="http://schemas.microsoft.com/office/drawing/2014/main" id="{D6FB7508-AB38-56AD-3D08-B2D0B9CA68C3}"/>
                </a:ext>
              </a:extLst>
            </p:cNvPr>
            <p:cNvGrpSpPr/>
            <p:nvPr/>
          </p:nvGrpSpPr>
          <p:grpSpPr>
            <a:xfrm>
              <a:off x="8991058" y="4623821"/>
              <a:ext cx="249957" cy="1733824"/>
              <a:chOff x="8991058" y="4623821"/>
              <a:chExt cx="249957" cy="1733824"/>
            </a:xfrm>
          </p:grpSpPr>
          <p:pic>
            <p:nvPicPr>
              <p:cNvPr id="107" name="Object 6">
                <a:extLst>
                  <a:ext uri="{FF2B5EF4-FFF2-40B4-BE49-F238E27FC236}">
                    <a16:creationId xmlns:a16="http://schemas.microsoft.com/office/drawing/2014/main" id="{19446165-886C-E3FC-B750-1648B19B5356}"/>
                  </a:ext>
                </a:extLst>
              </p:cNvPr>
              <p:cNvPicPr>
                <a:picLocks noChangeAspect="1"/>
              </p:cNvPicPr>
              <p:nvPr/>
            </p:nvPicPr>
            <p:blipFill>
              <a:blip r:embed="rId7" cstate="print"/>
              <a:stretch>
                <a:fillRect/>
              </a:stretch>
            </p:blipFill>
            <p:spPr>
              <a:xfrm rot="16200000">
                <a:off x="8249125" y="5365754"/>
                <a:ext cx="1733824" cy="249957"/>
              </a:xfrm>
              <a:prstGeom prst="rect">
                <a:avLst/>
              </a:prstGeom>
            </p:spPr>
          </p:pic>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p:grpSpPr>
        <p:pic>
          <p:nvPicPr>
            <p:cNvPr id="3" name="Object 2"/>
            <p:cNvPicPr>
              <a:picLocks noChangeAspect="1"/>
            </p:cNvPicPr>
            <p:nvPr/>
          </p:nvPicPr>
          <p:blipFill>
            <a:blip r:embed="rId2" cstate="print"/>
            <a:stretch>
              <a:fillRect/>
            </a:stretch>
          </p:blipFill>
          <p:spPr>
            <a:xfrm>
              <a:off x="0" y="0"/>
              <a:ext cx="18285714" cy="10285714"/>
            </a:xfrm>
            <a:prstGeom prst="rect">
              <a:avLst/>
            </a:prstGeom>
          </p:spPr>
        </p:pic>
      </p:grpSp>
      <p:grpSp>
        <p:nvGrpSpPr>
          <p:cNvPr id="1002" name="그룹 1002"/>
          <p:cNvGrpSpPr/>
          <p:nvPr/>
        </p:nvGrpSpPr>
        <p:grpSpPr>
          <a:xfrm>
            <a:off x="-333665" y="3465733"/>
            <a:ext cx="18867532" cy="4121942"/>
            <a:chOff x="-333665" y="3465733"/>
            <a:chExt cx="18867532" cy="4121942"/>
          </a:xfrm>
        </p:grpSpPr>
        <p:pic>
          <p:nvPicPr>
            <p:cNvPr id="6" name="Object 5"/>
            <p:cNvPicPr>
              <a:picLocks noChangeAspect="1"/>
            </p:cNvPicPr>
            <p:nvPr/>
          </p:nvPicPr>
          <p:blipFill>
            <a:blip r:embed="rId3" cstate="print"/>
            <a:stretch>
              <a:fillRect/>
            </a:stretch>
          </p:blipFill>
          <p:spPr>
            <a:xfrm>
              <a:off x="-333665" y="3465733"/>
              <a:ext cx="18867532" cy="4121942"/>
            </a:xfrm>
            <a:prstGeom prst="rect">
              <a:avLst/>
            </a:prstGeom>
          </p:spPr>
        </p:pic>
      </p:grpSp>
      <p:sp>
        <p:nvSpPr>
          <p:cNvPr id="9" name="Object 9"/>
          <p:cNvSpPr txBox="1"/>
          <p:nvPr/>
        </p:nvSpPr>
        <p:spPr>
          <a:xfrm>
            <a:off x="8803116" y="5014694"/>
            <a:ext cx="11631722" cy="1015663"/>
          </a:xfrm>
          <a:prstGeom prst="rect">
            <a:avLst/>
          </a:prstGeom>
          <a:noFill/>
        </p:spPr>
        <p:txBody>
          <a:bodyPr wrap="square" rtlCol="0" anchor="t">
            <a:spAutoFit/>
          </a:bodyPr>
          <a:lstStyle/>
          <a:p>
            <a:r>
              <a:rPr lang="en-US" altLang="ko-KR" sz="6000" dirty="0" err="1">
                <a:solidFill>
                  <a:srgbClr val="FF9939"/>
                </a:solidFill>
                <a:latin typeface="KoPub돋움체 Bold" panose="02020603020101020101" pitchFamily="18" charset="-127"/>
                <a:ea typeface="KoPub돋움체 Bold" panose="02020603020101020101" pitchFamily="18" charset="-127"/>
              </a:rPr>
              <a:t>Foodtech</a:t>
            </a:r>
            <a:r>
              <a:rPr lang="en-US" altLang="ko-KR" sz="6000" dirty="0">
                <a:solidFill>
                  <a:srgbClr val="FF9939"/>
                </a:solidFill>
                <a:latin typeface="KoPub돋움체 Bold" panose="02020603020101020101" pitchFamily="18" charset="-127"/>
                <a:ea typeface="KoPub돋움체 Bold" panose="02020603020101020101" pitchFamily="18" charset="-127"/>
              </a:rPr>
              <a:t> Market analysis</a:t>
            </a:r>
            <a:endParaRPr lang="en-US" sz="6000" dirty="0">
              <a:solidFill>
                <a:srgbClr val="FF9939"/>
              </a:solidFill>
              <a:latin typeface="KoPub돋움체 Bold" panose="02020603020101020101" pitchFamily="18" charset="-127"/>
              <a:ea typeface="KoPub돋움체 Bold" panose="02020603020101020101" pitchFamily="18" charset="-127"/>
            </a:endParaRPr>
          </a:p>
        </p:txBody>
      </p:sp>
      <p:sp>
        <p:nvSpPr>
          <p:cNvPr id="10" name="Object 10"/>
          <p:cNvSpPr txBox="1"/>
          <p:nvPr/>
        </p:nvSpPr>
        <p:spPr>
          <a:xfrm>
            <a:off x="8803116" y="4370219"/>
            <a:ext cx="10857143" cy="584775"/>
          </a:xfrm>
          <a:prstGeom prst="rect">
            <a:avLst/>
          </a:prstGeom>
          <a:noFill/>
        </p:spPr>
        <p:txBody>
          <a:bodyPr wrap="square" rtlCol="0" anchor="t">
            <a:spAutoFit/>
          </a:bodyPr>
          <a:lstStyle/>
          <a:p>
            <a:r>
              <a:rPr lang="en-US" sz="3200" dirty="0">
                <a:solidFill>
                  <a:srgbClr val="FF9939"/>
                </a:solidFill>
                <a:latin typeface="KoPub돋움체 Bold" panose="02020603020101020101" pitchFamily="18" charset="-127"/>
                <a:ea typeface="KoPub돋움체 Bold" panose="02020603020101020101" pitchFamily="18" charset="-127"/>
              </a:rPr>
              <a:t>PART-2</a:t>
            </a:r>
          </a:p>
        </p:txBody>
      </p:sp>
      <p:sp>
        <p:nvSpPr>
          <p:cNvPr id="11" name="Object 11"/>
          <p:cNvSpPr txBox="1"/>
          <p:nvPr/>
        </p:nvSpPr>
        <p:spPr>
          <a:xfrm>
            <a:off x="882956" y="641090"/>
            <a:ext cx="3437382" cy="419393"/>
          </a:xfrm>
          <a:prstGeom prst="rect">
            <a:avLst/>
          </a:prstGeom>
          <a:noFill/>
        </p:spPr>
        <p:txBody>
          <a:bodyPr wrap="square" rtlCol="0" anchor="t">
            <a:spAutoFit/>
          </a:bodyPr>
          <a:lstStyle/>
          <a:p>
            <a:r>
              <a:rPr lang="en-US" sz="1600">
                <a:solidFill>
                  <a:srgbClr val="FF9939"/>
                </a:solidFill>
                <a:latin typeface="KoPubWorldBatang_Pro Medium" pitchFamily="34" charset="0"/>
                <a:cs typeface="KoPubWorldBatang_Pro Medium" pitchFamily="34" charset="0"/>
              </a:rPr>
              <a:t>Miri Food B2B-Service</a:t>
            </a:r>
            <a:endParaRPr lang="en-US"/>
          </a:p>
        </p:txBody>
      </p:sp>
      <p:sp>
        <p:nvSpPr>
          <p:cNvPr id="12" name="Object 12"/>
          <p:cNvSpPr txBox="1"/>
          <p:nvPr/>
        </p:nvSpPr>
        <p:spPr>
          <a:xfrm>
            <a:off x="11003518" y="9343190"/>
            <a:ext cx="6399239" cy="432132"/>
          </a:xfrm>
          <a:prstGeom prst="rect">
            <a:avLst/>
          </a:prstGeom>
          <a:noFill/>
        </p:spPr>
        <p:txBody>
          <a:bodyPr wrap="square" rtlCol="0" anchor="t">
            <a:spAutoFit/>
          </a:bodyPr>
          <a:lstStyle/>
          <a:p>
            <a:pPr algn="r"/>
            <a:r>
              <a:rPr lang="en-US" sz="1500">
                <a:solidFill>
                  <a:srgbClr val="F3ECE4"/>
                </a:solidFill>
                <a:latin typeface="KoPubWorldBatang_Pro Medium" pitchFamily="34" charset="0"/>
                <a:cs typeface="KoPubWorldBatang_Pro Medium" pitchFamily="34" charset="0"/>
              </a:rPr>
              <a:t>Copyright © All Right Reserved by Miri Food</a:t>
            </a:r>
            <a:endParaRPr lang="en-US"/>
          </a:p>
        </p:txBody>
      </p:sp>
      <p:pic>
        <p:nvPicPr>
          <p:cNvPr id="4" name="그래픽 3" descr="왼쪽 화살표가 있는 원 단색으로 채워진">
            <a:extLst>
              <a:ext uri="{FF2B5EF4-FFF2-40B4-BE49-F238E27FC236}">
                <a16:creationId xmlns:a16="http://schemas.microsoft.com/office/drawing/2014/main" id="{8C717110-E160-9EC9-B947-89DAEEDA6B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0546318" y="4228457"/>
            <a:ext cx="914400" cy="914400"/>
          </a:xfrm>
          <a:prstGeom prst="rect">
            <a:avLst/>
          </a:prstGeom>
        </p:spPr>
      </p:pic>
    </p:spTree>
    <p:extLst>
      <p:ext uri="{BB962C8B-B14F-4D97-AF65-F5344CB8AC3E}">
        <p14:creationId xmlns:p14="http://schemas.microsoft.com/office/powerpoint/2010/main" val="649080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01" name="그룹 1001"/>
          <p:cNvGrpSpPr/>
          <p:nvPr/>
        </p:nvGrpSpPr>
        <p:grpSpPr>
          <a:xfrm>
            <a:off x="0" y="-54422"/>
            <a:ext cx="18285714" cy="6403628"/>
            <a:chOff x="0" y="-54422"/>
            <a:chExt cx="18285714" cy="6403628"/>
          </a:xfrm>
        </p:grpSpPr>
        <p:pic>
          <p:nvPicPr>
            <p:cNvPr id="3" name="Object 2"/>
            <p:cNvPicPr>
              <a:picLocks noChangeAspect="1"/>
            </p:cNvPicPr>
            <p:nvPr/>
          </p:nvPicPr>
          <p:blipFill>
            <a:blip r:embed="rId2" cstate="print"/>
            <a:stretch>
              <a:fillRect/>
            </a:stretch>
          </p:blipFill>
          <p:spPr>
            <a:xfrm>
              <a:off x="0" y="-54422"/>
              <a:ext cx="18285714" cy="6403628"/>
            </a:xfrm>
            <a:prstGeom prst="rect">
              <a:avLst/>
            </a:prstGeom>
          </p:spPr>
        </p:pic>
      </p:grpSp>
      <p:grpSp>
        <p:nvGrpSpPr>
          <p:cNvPr id="1002" name="그룹 1002"/>
          <p:cNvGrpSpPr/>
          <p:nvPr/>
        </p:nvGrpSpPr>
        <p:grpSpPr>
          <a:xfrm>
            <a:off x="0" y="-28571"/>
            <a:ext cx="18285714" cy="6377778"/>
            <a:chOff x="0" y="-28571"/>
            <a:chExt cx="18285714" cy="6377778"/>
          </a:xfrm>
        </p:grpSpPr>
        <p:pic>
          <p:nvPicPr>
            <p:cNvPr id="6" name="Object 5"/>
            <p:cNvPicPr>
              <a:picLocks noChangeAspect="1"/>
            </p:cNvPicPr>
            <p:nvPr/>
          </p:nvPicPr>
          <p:blipFill>
            <a:blip r:embed="rId3" cstate="print"/>
            <a:stretch>
              <a:fillRect/>
            </a:stretch>
          </p:blipFill>
          <p:spPr>
            <a:xfrm>
              <a:off x="0" y="-28571"/>
              <a:ext cx="18285714" cy="6377778"/>
            </a:xfrm>
            <a:prstGeom prst="rect">
              <a:avLst/>
            </a:prstGeom>
          </p:spPr>
        </p:pic>
      </p:grpSp>
      <p:grpSp>
        <p:nvGrpSpPr>
          <p:cNvPr id="1005" name="그룹 1005"/>
          <p:cNvGrpSpPr/>
          <p:nvPr/>
        </p:nvGrpSpPr>
        <p:grpSpPr>
          <a:xfrm>
            <a:off x="10253559" y="4908649"/>
            <a:ext cx="3740478" cy="2700926"/>
            <a:chOff x="10253559" y="4908649"/>
            <a:chExt cx="3740478" cy="2700926"/>
          </a:xfrm>
        </p:grpSpPr>
        <p:pic>
          <p:nvPicPr>
            <p:cNvPr id="14" name="Object 13"/>
            <p:cNvPicPr>
              <a:picLocks noChangeAspect="1"/>
            </p:cNvPicPr>
            <p:nvPr/>
          </p:nvPicPr>
          <p:blipFill>
            <a:blip r:embed="rId4" cstate="print"/>
            <a:stretch>
              <a:fillRect/>
            </a:stretch>
          </p:blipFill>
          <p:spPr>
            <a:xfrm>
              <a:off x="10253559" y="4908649"/>
              <a:ext cx="3740478" cy="2700926"/>
            </a:xfrm>
            <a:prstGeom prst="rect">
              <a:avLst/>
            </a:prstGeom>
          </p:spPr>
        </p:pic>
      </p:grpSp>
      <p:grpSp>
        <p:nvGrpSpPr>
          <p:cNvPr id="1009" name="그룹 1009"/>
          <p:cNvGrpSpPr/>
          <p:nvPr/>
        </p:nvGrpSpPr>
        <p:grpSpPr>
          <a:xfrm>
            <a:off x="14026167" y="4908649"/>
            <a:ext cx="3740478" cy="2700926"/>
            <a:chOff x="14026167" y="4908649"/>
            <a:chExt cx="3740478" cy="2700926"/>
          </a:xfrm>
        </p:grpSpPr>
        <p:grpSp>
          <p:nvGrpSpPr>
            <p:cNvPr id="1010" name="그룹 1010"/>
            <p:cNvGrpSpPr/>
            <p:nvPr/>
          </p:nvGrpSpPr>
          <p:grpSpPr>
            <a:xfrm>
              <a:off x="14026167" y="4908649"/>
              <a:ext cx="3740478" cy="2700926"/>
              <a:chOff x="14026167" y="4908649"/>
              <a:chExt cx="3740478" cy="2700926"/>
            </a:xfrm>
          </p:grpSpPr>
          <p:pic>
            <p:nvPicPr>
              <p:cNvPr id="27" name="Object 26"/>
              <p:cNvPicPr>
                <a:picLocks noChangeAspect="1"/>
              </p:cNvPicPr>
              <p:nvPr/>
            </p:nvPicPr>
            <p:blipFill>
              <a:blip r:embed="rId4" cstate="print"/>
              <a:stretch>
                <a:fillRect/>
              </a:stretch>
            </p:blipFill>
            <p:spPr>
              <a:xfrm>
                <a:off x="14026167" y="4908649"/>
                <a:ext cx="3740478" cy="2700926"/>
              </a:xfrm>
              <a:prstGeom prst="rect">
                <a:avLst/>
              </a:prstGeom>
            </p:spPr>
          </p:pic>
        </p:grpSp>
        <p:pic>
          <p:nvPicPr>
            <p:cNvPr id="30" name="Object 29"/>
            <p:cNvPicPr>
              <a:picLocks noChangeAspect="1"/>
            </p:cNvPicPr>
            <p:nvPr/>
          </p:nvPicPr>
          <p:blipFill>
            <a:blip r:embed="rId5" cstate="print"/>
            <a:stretch>
              <a:fillRect/>
            </a:stretch>
          </p:blipFill>
          <p:spPr>
            <a:xfrm>
              <a:off x="14171405" y="5023640"/>
              <a:ext cx="2802383" cy="1896915"/>
            </a:xfrm>
            <a:prstGeom prst="rect">
              <a:avLst/>
            </a:prstGeom>
          </p:spPr>
        </p:pic>
      </p:grpSp>
      <p:grpSp>
        <p:nvGrpSpPr>
          <p:cNvPr id="1014" name="그룹 1014"/>
          <p:cNvGrpSpPr/>
          <p:nvPr/>
        </p:nvGrpSpPr>
        <p:grpSpPr>
          <a:xfrm>
            <a:off x="6480950" y="4908649"/>
            <a:ext cx="3740478" cy="2700926"/>
            <a:chOff x="6480950" y="4908649"/>
            <a:chExt cx="3740478" cy="2700926"/>
          </a:xfrm>
        </p:grpSpPr>
        <p:pic>
          <p:nvPicPr>
            <p:cNvPr id="40" name="Object 39"/>
            <p:cNvPicPr>
              <a:picLocks noChangeAspect="1"/>
            </p:cNvPicPr>
            <p:nvPr/>
          </p:nvPicPr>
          <p:blipFill>
            <a:blip r:embed="rId4" cstate="print"/>
            <a:stretch>
              <a:fillRect/>
            </a:stretch>
          </p:blipFill>
          <p:spPr>
            <a:xfrm>
              <a:off x="6480950" y="4908649"/>
              <a:ext cx="3740478" cy="2700926"/>
            </a:xfrm>
            <a:prstGeom prst="rect">
              <a:avLst/>
            </a:prstGeom>
          </p:spPr>
        </p:pic>
      </p:grpSp>
      <p:sp>
        <p:nvSpPr>
          <p:cNvPr id="65" name="Object 65"/>
          <p:cNvSpPr txBox="1"/>
          <p:nvPr/>
        </p:nvSpPr>
        <p:spPr>
          <a:xfrm>
            <a:off x="3781374" y="1542600"/>
            <a:ext cx="10646786" cy="830997"/>
          </a:xfrm>
          <a:prstGeom prst="rect">
            <a:avLst/>
          </a:prstGeom>
          <a:noFill/>
        </p:spPr>
        <p:txBody>
          <a:bodyPr wrap="square" rtlCol="0" anchor="t">
            <a:spAutoFit/>
          </a:bodyPr>
          <a:lstStyle/>
          <a:p>
            <a:pPr algn="ctr"/>
            <a:r>
              <a:rPr lang="en-US" sz="4800" dirty="0">
                <a:solidFill>
                  <a:srgbClr val="FF9939"/>
                </a:solidFill>
                <a:latin typeface="KoPub돋움체 Bold" panose="02020603020101020101" pitchFamily="18" charset="-127"/>
                <a:ea typeface="KoPub돋움체 Bold" panose="02020603020101020101" pitchFamily="18" charset="-127"/>
              </a:rPr>
              <a:t>FOOD</a:t>
            </a:r>
          </a:p>
        </p:txBody>
      </p:sp>
      <p:sp>
        <p:nvSpPr>
          <p:cNvPr id="47" name="Object 65">
            <a:extLst>
              <a:ext uri="{FF2B5EF4-FFF2-40B4-BE49-F238E27FC236}">
                <a16:creationId xmlns:a16="http://schemas.microsoft.com/office/drawing/2014/main" id="{D89D63FD-972E-1301-CFF1-B19E61B9E9C8}"/>
              </a:ext>
            </a:extLst>
          </p:cNvPr>
          <p:cNvSpPr txBox="1"/>
          <p:nvPr/>
        </p:nvSpPr>
        <p:spPr>
          <a:xfrm>
            <a:off x="3689287" y="2796829"/>
            <a:ext cx="10646786" cy="1015663"/>
          </a:xfrm>
          <a:prstGeom prst="rect">
            <a:avLst/>
          </a:prstGeom>
          <a:noFill/>
        </p:spPr>
        <p:txBody>
          <a:bodyPr wrap="square" rtlCol="0" anchor="t">
            <a:spAutoFit/>
          </a:bodyPr>
          <a:lstStyle/>
          <a:p>
            <a:pPr algn="ctr"/>
            <a:r>
              <a:rPr lang="ko-KR" altLang="en-US" sz="5800" dirty="0">
                <a:solidFill>
                  <a:srgbClr val="FF9939"/>
                </a:solidFill>
                <a:latin typeface="KoPub돋움체 Bold" panose="02020603020101020101" pitchFamily="18" charset="-127"/>
                <a:ea typeface="KoPub돋움체 Bold" panose="02020603020101020101" pitchFamily="18" charset="-127"/>
              </a:rPr>
              <a:t>의 </a:t>
            </a:r>
            <a:r>
              <a:rPr lang="en-US" altLang="ko-KR" sz="5800" dirty="0">
                <a:solidFill>
                  <a:srgbClr val="FF9939"/>
                </a:solidFill>
                <a:latin typeface="KoPub돋움체 Bold" panose="02020603020101020101" pitchFamily="18" charset="-127"/>
                <a:ea typeface="KoPub돋움체 Bold" panose="02020603020101020101" pitchFamily="18" charset="-127"/>
              </a:rPr>
              <a:t>‘</a:t>
            </a:r>
            <a:r>
              <a:rPr lang="ko-KR" altLang="en-US" sz="5800" dirty="0">
                <a:solidFill>
                  <a:srgbClr val="FF9939"/>
                </a:solidFill>
                <a:latin typeface="KoPub돋움체 Bold" panose="02020603020101020101" pitchFamily="18" charset="-127"/>
                <a:ea typeface="KoPub돋움체 Bold" panose="02020603020101020101" pitchFamily="18" charset="-127"/>
              </a:rPr>
              <a:t>식</a:t>
            </a:r>
            <a:r>
              <a:rPr lang="en-US" altLang="ko-KR" sz="5800" dirty="0">
                <a:solidFill>
                  <a:srgbClr val="FF9939"/>
                </a:solidFill>
                <a:latin typeface="KoPub돋움체 Bold" panose="02020603020101020101" pitchFamily="18" charset="-127"/>
                <a:ea typeface="KoPub돋움체 Bold" panose="02020603020101020101" pitchFamily="18" charset="-127"/>
              </a:rPr>
              <a:t>’</a:t>
            </a:r>
            <a:r>
              <a:rPr lang="ko-KR" altLang="en-US" sz="5800" dirty="0">
                <a:solidFill>
                  <a:srgbClr val="FF9939"/>
                </a:solidFill>
                <a:latin typeface="KoPub돋움체 Bold" panose="02020603020101020101" pitchFamily="18" charset="-127"/>
                <a:ea typeface="KoPub돋움체 Bold" panose="02020603020101020101" pitchFamily="18" charset="-127"/>
              </a:rPr>
              <a:t> 주</a:t>
            </a:r>
            <a:endParaRPr lang="en-US" sz="5800" dirty="0">
              <a:solidFill>
                <a:srgbClr val="FF9939"/>
              </a:solidFill>
              <a:latin typeface="KoPub돋움체 Bold" panose="02020603020101020101" pitchFamily="18" charset="-127"/>
              <a:ea typeface="KoPub돋움체 Bold" panose="02020603020101020101" pitchFamily="18" charset="-127"/>
            </a:endParaRPr>
          </a:p>
        </p:txBody>
      </p:sp>
      <p:pic>
        <p:nvPicPr>
          <p:cNvPr id="11" name="Object 16" descr="플레이트, 음식, 그릇, 고기이(가) 표시된 사진&#10;&#10;자동 생성된 설명">
            <a:extLst>
              <a:ext uri="{FF2B5EF4-FFF2-40B4-BE49-F238E27FC236}">
                <a16:creationId xmlns:a16="http://schemas.microsoft.com/office/drawing/2014/main" id="{2F8AD110-5139-BEA4-9E13-37682D44D270}"/>
              </a:ext>
            </a:extLst>
          </p:cNvPr>
          <p:cNvPicPr>
            <a:picLocks noChangeAspect="1"/>
          </p:cNvPicPr>
          <p:nvPr/>
        </p:nvPicPr>
        <p:blipFill>
          <a:blip r:embed="rId6" cstate="print"/>
          <a:stretch>
            <a:fillRect/>
          </a:stretch>
        </p:blipFill>
        <p:spPr>
          <a:xfrm>
            <a:off x="10398797" y="5023640"/>
            <a:ext cx="2802383" cy="1896915"/>
          </a:xfrm>
          <a:prstGeom prst="rect">
            <a:avLst/>
          </a:prstGeom>
        </p:spPr>
      </p:pic>
      <p:grpSp>
        <p:nvGrpSpPr>
          <p:cNvPr id="35" name="그룹 1016">
            <a:extLst>
              <a:ext uri="{FF2B5EF4-FFF2-40B4-BE49-F238E27FC236}">
                <a16:creationId xmlns:a16="http://schemas.microsoft.com/office/drawing/2014/main" id="{7093C22C-70BE-5232-5958-9A078190754D}"/>
              </a:ext>
            </a:extLst>
          </p:cNvPr>
          <p:cNvGrpSpPr/>
          <p:nvPr/>
        </p:nvGrpSpPr>
        <p:grpSpPr>
          <a:xfrm>
            <a:off x="818830" y="4908649"/>
            <a:ext cx="5196112" cy="4765064"/>
            <a:chOff x="818830" y="4908649"/>
            <a:chExt cx="5196112" cy="4765064"/>
          </a:xfrm>
        </p:grpSpPr>
        <p:sp>
          <p:nvSpPr>
            <p:cNvPr id="45" name="Object 52">
              <a:extLst>
                <a:ext uri="{FF2B5EF4-FFF2-40B4-BE49-F238E27FC236}">
                  <a16:creationId xmlns:a16="http://schemas.microsoft.com/office/drawing/2014/main" id="{38562927-A8F8-E32F-6FD6-2CF1E28904E5}"/>
                </a:ext>
              </a:extLst>
            </p:cNvPr>
            <p:cNvSpPr txBox="1"/>
            <p:nvPr/>
          </p:nvSpPr>
          <p:spPr>
            <a:xfrm>
              <a:off x="818830" y="8235178"/>
              <a:ext cx="5196112" cy="1438535"/>
            </a:xfrm>
            <a:prstGeom prst="rect">
              <a:avLst/>
            </a:prstGeom>
            <a:noFill/>
          </p:spPr>
          <p:txBody>
            <a:bodyPr wrap="square" rtlCol="0" anchor="t">
              <a:spAutoFit/>
            </a:bodyPr>
            <a:lstStyle/>
            <a:p>
              <a:pPr algn="ctr"/>
              <a:r>
                <a:rPr lang="en-US" sz="1900">
                  <a:solidFill>
                    <a:srgbClr val="FFFFFF"/>
                  </a:solidFill>
                  <a:latin typeface="Pretendard" pitchFamily="34" charset="0"/>
                  <a:cs typeface="Pretendard" pitchFamily="34" charset="0"/>
                </a:rPr>
                <a:t>- Enter the keyword.</a:t>
              </a:r>
            </a:p>
            <a:p>
              <a:pPr algn="ctr"/>
              <a:r>
                <a:rPr lang="en-US" sz="1900">
                  <a:solidFill>
                    <a:srgbClr val="FFFFFF"/>
                  </a:solidFill>
                  <a:latin typeface="Pretendard" pitchFamily="34" charset="0"/>
                  <a:cs typeface="Pretendard" pitchFamily="34" charset="0"/>
                </a:rPr>
                <a:t>- Enter the keyword.</a:t>
              </a:r>
            </a:p>
            <a:p>
              <a:pPr algn="ctr"/>
              <a:r>
                <a:rPr lang="en-US" sz="1900">
                  <a:solidFill>
                    <a:srgbClr val="FFFFFF"/>
                  </a:solidFill>
                  <a:latin typeface="Pretendard" pitchFamily="34" charset="0"/>
                  <a:cs typeface="Pretendard" pitchFamily="34" charset="0"/>
                </a:rPr>
                <a:t>- Enter the keyword.</a:t>
              </a:r>
              <a:endParaRPr lang="en-US"/>
            </a:p>
          </p:txBody>
        </p:sp>
        <p:grpSp>
          <p:nvGrpSpPr>
            <p:cNvPr id="39" name="그룹 1020">
              <a:extLst>
                <a:ext uri="{FF2B5EF4-FFF2-40B4-BE49-F238E27FC236}">
                  <a16:creationId xmlns:a16="http://schemas.microsoft.com/office/drawing/2014/main" id="{06BB57C3-11B7-40C3-4938-5DD533A3A4C6}"/>
                </a:ext>
              </a:extLst>
            </p:cNvPr>
            <p:cNvGrpSpPr/>
            <p:nvPr/>
          </p:nvGrpSpPr>
          <p:grpSpPr>
            <a:xfrm>
              <a:off x="1819048" y="4908649"/>
              <a:ext cx="3740478" cy="2700926"/>
              <a:chOff x="1819048" y="4908649"/>
              <a:chExt cx="3740478" cy="2700926"/>
            </a:xfrm>
          </p:grpSpPr>
          <p:pic>
            <p:nvPicPr>
              <p:cNvPr id="42" name="Object 55">
                <a:extLst>
                  <a:ext uri="{FF2B5EF4-FFF2-40B4-BE49-F238E27FC236}">
                    <a16:creationId xmlns:a16="http://schemas.microsoft.com/office/drawing/2014/main" id="{80037791-832C-8C9D-CF41-5541A823F236}"/>
                  </a:ext>
                </a:extLst>
              </p:cNvPr>
              <p:cNvPicPr>
                <a:picLocks noChangeAspect="1"/>
              </p:cNvPicPr>
              <p:nvPr/>
            </p:nvPicPr>
            <p:blipFill>
              <a:blip r:embed="rId4" cstate="print"/>
              <a:stretch>
                <a:fillRect/>
              </a:stretch>
            </p:blipFill>
            <p:spPr>
              <a:xfrm>
                <a:off x="1819048" y="4908649"/>
                <a:ext cx="3740478" cy="2700926"/>
              </a:xfrm>
              <a:prstGeom prst="rect">
                <a:avLst/>
              </a:prstGeom>
            </p:spPr>
          </p:pic>
        </p:grpSp>
      </p:grpSp>
      <p:sp>
        <p:nvSpPr>
          <p:cNvPr id="2" name="타원 1">
            <a:extLst>
              <a:ext uri="{FF2B5EF4-FFF2-40B4-BE49-F238E27FC236}">
                <a16:creationId xmlns:a16="http://schemas.microsoft.com/office/drawing/2014/main" id="{9683110A-2235-954C-BF77-EBD13FB73050}"/>
              </a:ext>
            </a:extLst>
          </p:cNvPr>
          <p:cNvSpPr/>
          <p:nvPr/>
        </p:nvSpPr>
        <p:spPr>
          <a:xfrm>
            <a:off x="1887167" y="4979750"/>
            <a:ext cx="3015573" cy="1941181"/>
          </a:xfrm>
          <a:prstGeom prst="ellipse">
            <a:avLst/>
          </a:prstGeom>
          <a:blipFill dpi="0" rotWithShape="1">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타원 47">
            <a:extLst>
              <a:ext uri="{FF2B5EF4-FFF2-40B4-BE49-F238E27FC236}">
                <a16:creationId xmlns:a16="http://schemas.microsoft.com/office/drawing/2014/main" id="{23A21022-6950-007B-C877-B1C37CA894A3}"/>
              </a:ext>
            </a:extLst>
          </p:cNvPr>
          <p:cNvSpPr/>
          <p:nvPr/>
        </p:nvSpPr>
        <p:spPr>
          <a:xfrm>
            <a:off x="6500405" y="4956103"/>
            <a:ext cx="3015573" cy="1941181"/>
          </a:xfrm>
          <a:prstGeom prst="ellipse">
            <a:avLst/>
          </a:prstGeom>
          <a:blipFill dpi="0" rotWithShape="1">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13358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3">
    <p:bg>
      <p:bgPr>
        <a:solidFill>
          <a:schemeClr val="bg1"/>
        </a:solidFill>
        <a:effectLst/>
      </p:bgPr>
    </p:bg>
    <p:spTree>
      <p:nvGrpSpPr>
        <p:cNvPr id="1" name=""/>
        <p:cNvGrpSpPr/>
        <p:nvPr/>
      </p:nvGrpSpPr>
      <p:grpSpPr>
        <a:xfrm>
          <a:off x="0" y="0"/>
          <a:ext cx="0" cy="0"/>
          <a:chOff x="0" y="0"/>
          <a:chExt cx="0" cy="0"/>
        </a:xfrm>
      </p:grpSpPr>
      <p:grpSp>
        <p:nvGrpSpPr>
          <p:cNvPr id="1001" name="그룹 1001"/>
          <p:cNvGrpSpPr/>
          <p:nvPr/>
        </p:nvGrpSpPr>
        <p:grpSpPr>
          <a:xfrm>
            <a:off x="-198942" y="-158730"/>
            <a:ext cx="1639153" cy="10539683"/>
            <a:chOff x="-198942" y="-158730"/>
            <a:chExt cx="1639153" cy="10539683"/>
          </a:xfrm>
        </p:grpSpPr>
        <p:pic>
          <p:nvPicPr>
            <p:cNvPr id="3" name="Object 2"/>
            <p:cNvPicPr>
              <a:picLocks noChangeAspect="1"/>
            </p:cNvPicPr>
            <p:nvPr/>
          </p:nvPicPr>
          <p:blipFill>
            <a:blip r:embed="rId2" cstate="print"/>
            <a:stretch>
              <a:fillRect/>
            </a:stretch>
          </p:blipFill>
          <p:spPr>
            <a:xfrm>
              <a:off x="-198942" y="-158730"/>
              <a:ext cx="1639153" cy="10539683"/>
            </a:xfrm>
            <a:prstGeom prst="rect">
              <a:avLst/>
            </a:prstGeom>
          </p:spPr>
        </p:pic>
      </p:grpSp>
      <p:grpSp>
        <p:nvGrpSpPr>
          <p:cNvPr id="1006" name="그룹 1006"/>
          <p:cNvGrpSpPr/>
          <p:nvPr/>
        </p:nvGrpSpPr>
        <p:grpSpPr>
          <a:xfrm>
            <a:off x="13805739" y="7420744"/>
            <a:ext cx="254718" cy="150015"/>
            <a:chOff x="4266861" y="8214054"/>
            <a:chExt cx="254718" cy="150015"/>
          </a:xfrm>
          <a:solidFill>
            <a:srgbClr val="F8C106"/>
          </a:solidFill>
        </p:grpSpPr>
        <p:pic>
          <p:nvPicPr>
            <p:cNvPr id="27" name="Object 26"/>
            <p:cNvPicPr>
              <a:picLocks noChangeAspect="1"/>
            </p:cNvPicPr>
            <p:nvPr/>
          </p:nvPicPr>
          <p:blipFill>
            <a:blip r:embed="rId3" cstate="print"/>
            <a:stretch>
              <a:fillRect/>
            </a:stretch>
          </p:blipFill>
          <p:spPr>
            <a:xfrm rot="-10800000">
              <a:off x="4266861" y="8214054"/>
              <a:ext cx="254718" cy="150015"/>
            </a:xfrm>
            <a:prstGeom prst="rect">
              <a:avLst/>
            </a:prstGeom>
          </p:spPr>
          <p:style>
            <a:lnRef idx="1">
              <a:schemeClr val="accent6"/>
            </a:lnRef>
            <a:fillRef idx="2">
              <a:schemeClr val="accent6"/>
            </a:fillRef>
            <a:effectRef idx="1">
              <a:schemeClr val="accent6"/>
            </a:effectRef>
            <a:fontRef idx="minor">
              <a:schemeClr val="dk1"/>
            </a:fontRef>
          </p:style>
        </p:pic>
      </p:grpSp>
      <p:pic>
        <p:nvPicPr>
          <p:cNvPr id="36" name="Object 35"/>
          <p:cNvPicPr>
            <a:picLocks noChangeAspect="1"/>
          </p:cNvPicPr>
          <p:nvPr/>
        </p:nvPicPr>
        <p:blipFill>
          <a:blip r:embed="rId4" cstate="print">
            <a:duotone>
              <a:schemeClr val="accent6">
                <a:shade val="45000"/>
                <a:satMod val="135000"/>
              </a:schemeClr>
              <a:prstClr val="white"/>
            </a:duotone>
          </a:blip>
          <a:stretch>
            <a:fillRect/>
          </a:stretch>
        </p:blipFill>
        <p:spPr>
          <a:xfrm>
            <a:off x="10839391" y="7773698"/>
            <a:ext cx="6762629" cy="2362388"/>
          </a:xfrm>
          <a:prstGeom prst="rect">
            <a:avLst/>
          </a:prstGeom>
          <a:solidFill>
            <a:srgbClr val="E6DFD6"/>
          </a:solidFill>
          <a:ln>
            <a:noFill/>
          </a:ln>
          <a:effectLst>
            <a:softEdge rad="112500"/>
          </a:effectLst>
        </p:spPr>
      </p:pic>
      <p:sp>
        <p:nvSpPr>
          <p:cNvPr id="38" name="Object 38"/>
          <p:cNvSpPr txBox="1"/>
          <p:nvPr/>
        </p:nvSpPr>
        <p:spPr>
          <a:xfrm>
            <a:off x="8971774" y="8253790"/>
            <a:ext cx="6472305" cy="400110"/>
          </a:xfrm>
          <a:prstGeom prst="rect">
            <a:avLst/>
          </a:prstGeom>
          <a:noFill/>
        </p:spPr>
        <p:txBody>
          <a:bodyPr wrap="square" rtlCol="0" anchor="t">
            <a:spAutoFit/>
          </a:bodyPr>
          <a:lstStyle/>
          <a:p>
            <a:pPr algn="ctr"/>
            <a:r>
              <a:rPr lang="ko-KR" altLang="en-US" sz="2000" dirty="0">
                <a:latin typeface="IBM Plex Sans KR Medium" pitchFamily="34" charset="0"/>
                <a:cs typeface="IBM Plex Sans KR Medium" pitchFamily="34" charset="0"/>
              </a:rPr>
              <a:t>가족 형태의 변화</a:t>
            </a:r>
            <a:endParaRPr lang="en-US" sz="2000" dirty="0"/>
          </a:p>
        </p:txBody>
      </p:sp>
      <p:grpSp>
        <p:nvGrpSpPr>
          <p:cNvPr id="1013" name="그룹 1013"/>
          <p:cNvGrpSpPr/>
          <p:nvPr/>
        </p:nvGrpSpPr>
        <p:grpSpPr>
          <a:xfrm>
            <a:off x="10147776" y="2370602"/>
            <a:ext cx="101162" cy="7610796"/>
            <a:chOff x="12443969" y="2992341"/>
            <a:chExt cx="34386" cy="6095903"/>
          </a:xfrm>
        </p:grpSpPr>
        <p:pic>
          <p:nvPicPr>
            <p:cNvPr id="51" name="Object 50"/>
            <p:cNvPicPr>
              <a:picLocks noChangeAspect="1"/>
            </p:cNvPicPr>
            <p:nvPr/>
          </p:nvPicPr>
          <p:blipFill>
            <a:blip r:embed="rId5" cstate="print"/>
            <a:stretch>
              <a:fillRect/>
            </a:stretch>
          </p:blipFill>
          <p:spPr>
            <a:xfrm rot="16200000">
              <a:off x="9413210" y="6023100"/>
              <a:ext cx="6095903" cy="34386"/>
            </a:xfrm>
            <a:prstGeom prst="rect">
              <a:avLst/>
            </a:prstGeom>
          </p:spPr>
        </p:pic>
      </p:grpSp>
      <p:grpSp>
        <p:nvGrpSpPr>
          <p:cNvPr id="1014" name="그룹 1014"/>
          <p:cNvGrpSpPr/>
          <p:nvPr/>
        </p:nvGrpSpPr>
        <p:grpSpPr>
          <a:xfrm>
            <a:off x="466470" y="2232403"/>
            <a:ext cx="467014" cy="561384"/>
            <a:chOff x="466470" y="2232403"/>
            <a:chExt cx="467014" cy="561384"/>
          </a:xfrm>
        </p:grpSpPr>
        <p:pic>
          <p:nvPicPr>
            <p:cNvPr id="54" name="Object 53"/>
            <p:cNvPicPr>
              <a:picLocks noChangeAspect="1"/>
            </p:cNvPicPr>
            <p:nvPr/>
          </p:nvPicPr>
          <p:blipFill>
            <a:blip r:embed="rId6" cstate="print"/>
            <a:stretch>
              <a:fillRect/>
            </a:stretch>
          </p:blipFill>
          <p:spPr>
            <a:xfrm>
              <a:off x="466470" y="2232403"/>
              <a:ext cx="467014" cy="561384"/>
            </a:xfrm>
            <a:prstGeom prst="rect">
              <a:avLst/>
            </a:prstGeom>
          </p:spPr>
        </p:pic>
      </p:grpSp>
      <p:grpSp>
        <p:nvGrpSpPr>
          <p:cNvPr id="1015" name="그룹 1015"/>
          <p:cNvGrpSpPr/>
          <p:nvPr/>
        </p:nvGrpSpPr>
        <p:grpSpPr>
          <a:xfrm>
            <a:off x="500439" y="3431003"/>
            <a:ext cx="415509" cy="455180"/>
            <a:chOff x="500439" y="3431003"/>
            <a:chExt cx="415509" cy="455180"/>
          </a:xfrm>
        </p:grpSpPr>
        <p:pic>
          <p:nvPicPr>
            <p:cNvPr id="57" name="Object 56"/>
            <p:cNvPicPr>
              <a:picLocks noChangeAspect="1"/>
            </p:cNvPicPr>
            <p:nvPr/>
          </p:nvPicPr>
          <p:blipFill>
            <a:blip r:embed="rId7" cstate="print"/>
            <a:stretch>
              <a:fillRect/>
            </a:stretch>
          </p:blipFill>
          <p:spPr>
            <a:xfrm>
              <a:off x="500439" y="3431003"/>
              <a:ext cx="415509" cy="455180"/>
            </a:xfrm>
            <a:prstGeom prst="rect">
              <a:avLst/>
            </a:prstGeom>
          </p:spPr>
        </p:pic>
      </p:grpSp>
      <p:grpSp>
        <p:nvGrpSpPr>
          <p:cNvPr id="1016" name="그룹 1016"/>
          <p:cNvGrpSpPr/>
          <p:nvPr/>
        </p:nvGrpSpPr>
        <p:grpSpPr>
          <a:xfrm>
            <a:off x="413647" y="5626449"/>
            <a:ext cx="602974" cy="626466"/>
            <a:chOff x="413647" y="5626449"/>
            <a:chExt cx="602974" cy="626466"/>
          </a:xfrm>
        </p:grpSpPr>
        <p:pic>
          <p:nvPicPr>
            <p:cNvPr id="60" name="Object 59"/>
            <p:cNvPicPr>
              <a:picLocks noChangeAspect="1"/>
            </p:cNvPicPr>
            <p:nvPr/>
          </p:nvPicPr>
          <p:blipFill>
            <a:blip r:embed="rId8" cstate="print"/>
            <a:stretch>
              <a:fillRect/>
            </a:stretch>
          </p:blipFill>
          <p:spPr>
            <a:xfrm>
              <a:off x="413647" y="5626449"/>
              <a:ext cx="602974" cy="626466"/>
            </a:xfrm>
            <a:prstGeom prst="rect">
              <a:avLst/>
            </a:prstGeom>
          </p:spPr>
        </p:pic>
      </p:grpSp>
      <p:grpSp>
        <p:nvGrpSpPr>
          <p:cNvPr id="1017" name="그룹 1017"/>
          <p:cNvGrpSpPr/>
          <p:nvPr/>
        </p:nvGrpSpPr>
        <p:grpSpPr>
          <a:xfrm>
            <a:off x="445779" y="8023829"/>
            <a:ext cx="497228" cy="468637"/>
            <a:chOff x="445779" y="8023829"/>
            <a:chExt cx="497228" cy="468637"/>
          </a:xfrm>
        </p:grpSpPr>
        <p:pic>
          <p:nvPicPr>
            <p:cNvPr id="63" name="Object 62"/>
            <p:cNvPicPr>
              <a:picLocks noChangeAspect="1"/>
            </p:cNvPicPr>
            <p:nvPr/>
          </p:nvPicPr>
          <p:blipFill>
            <a:blip r:embed="rId9" cstate="print"/>
            <a:stretch>
              <a:fillRect/>
            </a:stretch>
          </p:blipFill>
          <p:spPr>
            <a:xfrm>
              <a:off x="445779" y="8023829"/>
              <a:ext cx="497228" cy="468637"/>
            </a:xfrm>
            <a:prstGeom prst="rect">
              <a:avLst/>
            </a:prstGeom>
          </p:spPr>
        </p:pic>
      </p:grpSp>
      <p:grpSp>
        <p:nvGrpSpPr>
          <p:cNvPr id="1018" name="그룹 1018"/>
          <p:cNvGrpSpPr/>
          <p:nvPr/>
        </p:nvGrpSpPr>
        <p:grpSpPr>
          <a:xfrm>
            <a:off x="-174475" y="892136"/>
            <a:ext cx="1759077" cy="1168563"/>
            <a:chOff x="-174475" y="892136"/>
            <a:chExt cx="1759077" cy="1168563"/>
          </a:xfrm>
        </p:grpSpPr>
        <p:pic>
          <p:nvPicPr>
            <p:cNvPr id="66" name="Object 65"/>
            <p:cNvPicPr>
              <a:picLocks noChangeAspect="1"/>
            </p:cNvPicPr>
            <p:nvPr/>
          </p:nvPicPr>
          <p:blipFill>
            <a:blip r:embed="rId10" cstate="print"/>
            <a:stretch>
              <a:fillRect/>
            </a:stretch>
          </p:blipFill>
          <p:spPr>
            <a:xfrm>
              <a:off x="-174475" y="892136"/>
              <a:ext cx="1759077" cy="1168563"/>
            </a:xfrm>
            <a:prstGeom prst="rect">
              <a:avLst/>
            </a:prstGeom>
          </p:spPr>
        </p:pic>
      </p:grpSp>
      <p:grpSp>
        <p:nvGrpSpPr>
          <p:cNvPr id="1019" name="그룹 1019"/>
          <p:cNvGrpSpPr/>
          <p:nvPr/>
        </p:nvGrpSpPr>
        <p:grpSpPr>
          <a:xfrm>
            <a:off x="499923" y="1167492"/>
            <a:ext cx="459373" cy="390892"/>
            <a:chOff x="499923" y="1167492"/>
            <a:chExt cx="459373" cy="390892"/>
          </a:xfrm>
        </p:grpSpPr>
        <p:pic>
          <p:nvPicPr>
            <p:cNvPr id="69" name="Object 68"/>
            <p:cNvPicPr>
              <a:picLocks noChangeAspect="1"/>
            </p:cNvPicPr>
            <p:nvPr/>
          </p:nvPicPr>
          <p:blipFill>
            <a:blip r:embed="rId11" cstate="print"/>
            <a:stretch>
              <a:fillRect/>
            </a:stretch>
          </p:blipFill>
          <p:spPr>
            <a:xfrm>
              <a:off x="499923" y="1167492"/>
              <a:ext cx="459373" cy="390892"/>
            </a:xfrm>
            <a:prstGeom prst="rect">
              <a:avLst/>
            </a:prstGeom>
          </p:spPr>
        </p:pic>
      </p:grpSp>
      <p:sp>
        <p:nvSpPr>
          <p:cNvPr id="71" name="Object 71"/>
          <p:cNvSpPr txBox="1"/>
          <p:nvPr/>
        </p:nvSpPr>
        <p:spPr>
          <a:xfrm>
            <a:off x="-371126" y="1619730"/>
            <a:ext cx="2152381" cy="396419"/>
          </a:xfrm>
          <a:prstGeom prst="rect">
            <a:avLst/>
          </a:prstGeom>
          <a:noFill/>
        </p:spPr>
        <p:txBody>
          <a:bodyPr wrap="square" rtlCol="0" anchor="ctr">
            <a:spAutoFit/>
          </a:bodyPr>
          <a:lstStyle/>
          <a:p>
            <a:pPr algn="ctr"/>
            <a:r>
              <a:rPr lang="en-US" sz="1500" kern="0" spc="-100">
                <a:solidFill>
                  <a:srgbClr val="C5D6B1"/>
                </a:solidFill>
                <a:latin typeface="IBM Plex Sans KR" pitchFamily="34" charset="0"/>
                <a:cs typeface="IBM Plex Sans KR" pitchFamily="34" charset="0"/>
              </a:rPr>
              <a:t>시장분석</a:t>
            </a:r>
            <a:endParaRPr lang="en-US"/>
          </a:p>
        </p:txBody>
      </p:sp>
      <p:sp>
        <p:nvSpPr>
          <p:cNvPr id="72" name="Object 72"/>
          <p:cNvSpPr txBox="1"/>
          <p:nvPr/>
        </p:nvSpPr>
        <p:spPr>
          <a:xfrm>
            <a:off x="2094410" y="612934"/>
            <a:ext cx="8301627" cy="984885"/>
          </a:xfrm>
          <a:prstGeom prst="rect">
            <a:avLst/>
          </a:prstGeom>
          <a:noFill/>
        </p:spPr>
        <p:txBody>
          <a:bodyPr wrap="square" rtlCol="0" anchor="t">
            <a:spAutoFit/>
          </a:bodyPr>
          <a:lstStyle/>
          <a:p>
            <a:r>
              <a:rPr lang="en-US" sz="5800" dirty="0">
                <a:solidFill>
                  <a:srgbClr val="3A3A3A"/>
                </a:solidFill>
                <a:latin typeface="KoPub돋움체 Bold" panose="02020603020101020101" pitchFamily="18" charset="-127"/>
                <a:ea typeface="KoPub돋움체 Bold" panose="02020603020101020101" pitchFamily="18" charset="-127"/>
                <a:cs typeface="Thasadith" pitchFamily="34" charset="0"/>
              </a:rPr>
              <a:t>Market Analysis</a:t>
            </a:r>
            <a:endParaRPr lang="en-US" dirty="0">
              <a:latin typeface="KoPub돋움체 Bold" panose="02020603020101020101" pitchFamily="18" charset="-127"/>
              <a:ea typeface="KoPub돋움체 Bold" panose="02020603020101020101" pitchFamily="18" charset="-127"/>
            </a:endParaRPr>
          </a:p>
        </p:txBody>
      </p:sp>
      <p:sp>
        <p:nvSpPr>
          <p:cNvPr id="73" name="Object 73"/>
          <p:cNvSpPr txBox="1"/>
          <p:nvPr/>
        </p:nvSpPr>
        <p:spPr>
          <a:xfrm>
            <a:off x="2198919" y="1587593"/>
            <a:ext cx="11531315" cy="477054"/>
          </a:xfrm>
          <a:prstGeom prst="rect">
            <a:avLst/>
          </a:prstGeom>
          <a:noFill/>
        </p:spPr>
        <p:txBody>
          <a:bodyPr wrap="square" rtlCol="0" anchor="t">
            <a:spAutoFit/>
          </a:bodyPr>
          <a:lstStyle/>
          <a:p>
            <a:r>
              <a:rPr lang="ko-KR" altLang="en-US" sz="2500" dirty="0">
                <a:solidFill>
                  <a:srgbClr val="000000"/>
                </a:solidFill>
                <a:latin typeface="KoPub돋움체 Medium" panose="02020603020101020101" pitchFamily="18" charset="-127"/>
                <a:ea typeface="KoPub돋움체 Medium" panose="02020603020101020101" pitchFamily="18" charset="-127"/>
                <a:cs typeface="IBM Plex Sans KR" pitchFamily="34" charset="0"/>
              </a:rPr>
              <a:t>국내 </a:t>
            </a:r>
            <a:r>
              <a:rPr lang="ko-KR" altLang="en-US" sz="2500" dirty="0" err="1">
                <a:solidFill>
                  <a:srgbClr val="000000"/>
                </a:solidFill>
                <a:latin typeface="KoPub돋움체 Medium" panose="02020603020101020101" pitchFamily="18" charset="-127"/>
                <a:ea typeface="KoPub돋움체 Medium" panose="02020603020101020101" pitchFamily="18" charset="-127"/>
                <a:cs typeface="IBM Plex Sans KR" pitchFamily="34" charset="0"/>
              </a:rPr>
              <a:t>푸드테크</a:t>
            </a:r>
            <a:r>
              <a:rPr lang="ko-KR" altLang="en-US" sz="2500" dirty="0">
                <a:solidFill>
                  <a:srgbClr val="000000"/>
                </a:solidFill>
                <a:latin typeface="KoPub돋움체 Medium" panose="02020603020101020101" pitchFamily="18" charset="-127"/>
                <a:ea typeface="KoPub돋움체 Medium" panose="02020603020101020101" pitchFamily="18" charset="-127"/>
                <a:cs typeface="IBM Plex Sans KR" pitchFamily="34" charset="0"/>
              </a:rPr>
              <a:t> 시장 규모</a:t>
            </a:r>
            <a:endParaRPr lang="en-US" sz="2500" dirty="0">
              <a:latin typeface="KoPub돋움체 Medium" panose="02020603020101020101" pitchFamily="18" charset="-127"/>
              <a:ea typeface="KoPub돋움체 Medium" panose="02020603020101020101" pitchFamily="18" charset="-127"/>
            </a:endParaRPr>
          </a:p>
        </p:txBody>
      </p:sp>
      <p:sp>
        <p:nvSpPr>
          <p:cNvPr id="79" name="Object 79"/>
          <p:cNvSpPr txBox="1"/>
          <p:nvPr/>
        </p:nvSpPr>
        <p:spPr>
          <a:xfrm>
            <a:off x="-371126" y="2771835"/>
            <a:ext cx="2152381" cy="432132"/>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마케팅 현황</a:t>
            </a:r>
            <a:endParaRPr lang="en-US"/>
          </a:p>
        </p:txBody>
      </p:sp>
      <p:sp>
        <p:nvSpPr>
          <p:cNvPr id="80" name="Object 80"/>
          <p:cNvSpPr txBox="1"/>
          <p:nvPr/>
        </p:nvSpPr>
        <p:spPr>
          <a:xfrm>
            <a:off x="-371126" y="3913502"/>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전략제안</a:t>
            </a:r>
            <a:endParaRPr lang="en-US"/>
          </a:p>
        </p:txBody>
      </p:sp>
      <p:sp>
        <p:nvSpPr>
          <p:cNvPr id="81" name="Object 81"/>
          <p:cNvSpPr txBox="1"/>
          <p:nvPr/>
        </p:nvSpPr>
        <p:spPr>
          <a:xfrm>
            <a:off x="-371126" y="5076787"/>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컨셉도출</a:t>
            </a:r>
            <a:endParaRPr lang="en-US"/>
          </a:p>
        </p:txBody>
      </p:sp>
      <p:sp>
        <p:nvSpPr>
          <p:cNvPr id="82" name="Object 82"/>
          <p:cNvSpPr txBox="1"/>
          <p:nvPr/>
        </p:nvSpPr>
        <p:spPr>
          <a:xfrm>
            <a:off x="-371126" y="6246216"/>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마케팅 전략</a:t>
            </a:r>
            <a:endParaRPr lang="en-US"/>
          </a:p>
        </p:txBody>
      </p:sp>
      <p:sp>
        <p:nvSpPr>
          <p:cNvPr id="83" name="Object 83"/>
          <p:cNvSpPr txBox="1"/>
          <p:nvPr/>
        </p:nvSpPr>
        <p:spPr>
          <a:xfrm>
            <a:off x="-371126" y="7392530"/>
            <a:ext cx="2152381" cy="396419"/>
          </a:xfrm>
          <a:prstGeom prst="rect">
            <a:avLst/>
          </a:prstGeom>
          <a:noFill/>
        </p:spPr>
        <p:txBody>
          <a:bodyPr wrap="square" rtlCol="0" anchor="ctr">
            <a:spAutoFit/>
          </a:bodyPr>
          <a:lstStyle/>
          <a:p>
            <a:pPr algn="ctr"/>
            <a:r>
              <a:rPr lang="en-US" sz="1500" kern="0" spc="-100">
                <a:solidFill>
                  <a:srgbClr val="CFCCC6"/>
                </a:solidFill>
                <a:latin typeface="IBM Plex Sans KR" pitchFamily="34" charset="0"/>
                <a:cs typeface="IBM Plex Sans KR" pitchFamily="34" charset="0"/>
              </a:rPr>
              <a:t>프로모션</a:t>
            </a:r>
            <a:endParaRPr lang="en-US"/>
          </a:p>
        </p:txBody>
      </p:sp>
      <p:sp>
        <p:nvSpPr>
          <p:cNvPr id="84" name="Object 84"/>
          <p:cNvSpPr txBox="1"/>
          <p:nvPr/>
        </p:nvSpPr>
        <p:spPr>
          <a:xfrm>
            <a:off x="-371126" y="8524016"/>
            <a:ext cx="2152381" cy="396419"/>
          </a:xfrm>
          <a:prstGeom prst="rect">
            <a:avLst/>
          </a:prstGeom>
          <a:noFill/>
        </p:spPr>
        <p:txBody>
          <a:bodyPr wrap="square" rtlCol="0" anchor="ctr">
            <a:spAutoFit/>
          </a:bodyPr>
          <a:lstStyle/>
          <a:p>
            <a:pPr algn="ctr"/>
            <a:r>
              <a:rPr lang="en-US" sz="1500" kern="0" spc="-100" dirty="0" err="1">
                <a:solidFill>
                  <a:srgbClr val="CFCCC6"/>
                </a:solidFill>
                <a:latin typeface="IBM Plex Sans KR" pitchFamily="34" charset="0"/>
                <a:cs typeface="IBM Plex Sans KR" pitchFamily="34" charset="0"/>
              </a:rPr>
              <a:t>기대효과</a:t>
            </a:r>
            <a:endParaRPr lang="en-US" dirty="0"/>
          </a:p>
        </p:txBody>
      </p:sp>
      <p:grpSp>
        <p:nvGrpSpPr>
          <p:cNvPr id="1020" name="그룹 1020"/>
          <p:cNvGrpSpPr/>
          <p:nvPr/>
        </p:nvGrpSpPr>
        <p:grpSpPr>
          <a:xfrm>
            <a:off x="477135" y="4528527"/>
            <a:ext cx="455857" cy="573119"/>
            <a:chOff x="477135" y="4528527"/>
            <a:chExt cx="455857" cy="573119"/>
          </a:xfrm>
        </p:grpSpPr>
        <p:pic>
          <p:nvPicPr>
            <p:cNvPr id="86" name="Object 85"/>
            <p:cNvPicPr>
              <a:picLocks noChangeAspect="1"/>
            </p:cNvPicPr>
            <p:nvPr/>
          </p:nvPicPr>
          <p:blipFill>
            <a:blip r:embed="rId12" cstate="print"/>
            <a:stretch>
              <a:fillRect/>
            </a:stretch>
          </p:blipFill>
          <p:spPr>
            <a:xfrm>
              <a:off x="477135" y="4528527"/>
              <a:ext cx="455857" cy="573119"/>
            </a:xfrm>
            <a:prstGeom prst="rect">
              <a:avLst/>
            </a:prstGeom>
          </p:spPr>
        </p:pic>
      </p:grpSp>
      <p:grpSp>
        <p:nvGrpSpPr>
          <p:cNvPr id="1021" name="그룹 1021"/>
          <p:cNvGrpSpPr/>
          <p:nvPr/>
        </p:nvGrpSpPr>
        <p:grpSpPr>
          <a:xfrm>
            <a:off x="328920" y="6732650"/>
            <a:ext cx="756456" cy="756456"/>
            <a:chOff x="328920" y="6732650"/>
            <a:chExt cx="756456" cy="756456"/>
          </a:xfrm>
        </p:grpSpPr>
        <p:pic>
          <p:nvPicPr>
            <p:cNvPr id="89" name="Object 88"/>
            <p:cNvPicPr>
              <a:picLocks noChangeAspect="1"/>
            </p:cNvPicPr>
            <p:nvPr/>
          </p:nvPicPr>
          <p:blipFill>
            <a:blip r:embed="rId13" cstate="print"/>
            <a:stretch>
              <a:fillRect/>
            </a:stretch>
          </p:blipFill>
          <p:spPr>
            <a:xfrm>
              <a:off x="328920" y="6732650"/>
              <a:ext cx="756456" cy="756456"/>
            </a:xfrm>
            <a:prstGeom prst="rect">
              <a:avLst/>
            </a:prstGeom>
          </p:spPr>
        </p:pic>
      </p:grpSp>
      <p:graphicFrame>
        <p:nvGraphicFramePr>
          <p:cNvPr id="88" name="표 87">
            <a:extLst>
              <a:ext uri="{FF2B5EF4-FFF2-40B4-BE49-F238E27FC236}">
                <a16:creationId xmlns:a16="http://schemas.microsoft.com/office/drawing/2014/main" id="{C5E485FE-F39D-57DA-B0EF-270AB3C13C9F}"/>
              </a:ext>
            </a:extLst>
          </p:cNvPr>
          <p:cNvGraphicFramePr>
            <a:graphicFrameLocks noGrp="1"/>
          </p:cNvGraphicFramePr>
          <p:nvPr>
            <p:extLst>
              <p:ext uri="{D42A27DB-BD31-4B8C-83A1-F6EECF244321}">
                <p14:modId xmlns:p14="http://schemas.microsoft.com/office/powerpoint/2010/main" val="2663337077"/>
              </p:ext>
            </p:extLst>
          </p:nvPr>
        </p:nvGraphicFramePr>
        <p:xfrm>
          <a:off x="2147933" y="2579795"/>
          <a:ext cx="7829312" cy="7315429"/>
        </p:xfrm>
        <a:graphic>
          <a:graphicData uri="http://schemas.openxmlformats.org/drawingml/2006/table">
            <a:tbl>
              <a:tblPr>
                <a:tableStyleId>{2D5ABB26-0587-4C30-8999-92F81FD0307C}</a:tableStyleId>
              </a:tblPr>
              <a:tblGrid>
                <a:gridCol w="3306102">
                  <a:extLst>
                    <a:ext uri="{9D8B030D-6E8A-4147-A177-3AD203B41FA5}">
                      <a16:colId xmlns:a16="http://schemas.microsoft.com/office/drawing/2014/main" val="3821729825"/>
                    </a:ext>
                  </a:extLst>
                </a:gridCol>
                <a:gridCol w="4523210">
                  <a:extLst>
                    <a:ext uri="{9D8B030D-6E8A-4147-A177-3AD203B41FA5}">
                      <a16:colId xmlns:a16="http://schemas.microsoft.com/office/drawing/2014/main" val="2784410284"/>
                    </a:ext>
                  </a:extLst>
                </a:gridCol>
              </a:tblGrid>
              <a:tr h="0">
                <a:tc>
                  <a:txBody>
                    <a:bodyPr/>
                    <a:lstStyle/>
                    <a:p>
                      <a:pPr latinLnBrk="1"/>
                      <a:r>
                        <a:rPr lang="en-US" altLang="ko-KR" sz="2000" b="1" kern="1200" dirty="0">
                          <a:solidFill>
                            <a:schemeClr val="lt1"/>
                          </a:solidFill>
                          <a:latin typeface="에스코어 드림 4 Regular" panose="020B0503030302020204" pitchFamily="34" charset="-127"/>
                          <a:ea typeface="에스코어 드림 4 Regular" panose="020B0503030302020204" pitchFamily="34" charset="-127"/>
                          <a:cs typeface="+mn-cs"/>
                        </a:rPr>
                        <a:t> </a:t>
                      </a:r>
                      <a:r>
                        <a:rPr lang="ko-KR" altLang="en-US" sz="2000" b="1" kern="1200" dirty="0">
                          <a:solidFill>
                            <a:schemeClr val="lt1"/>
                          </a:solidFill>
                          <a:latin typeface="에스코어 드림 4 Regular" panose="020B0503030302020204" pitchFamily="34" charset="-127"/>
                          <a:ea typeface="에스코어 드림 4 Regular" panose="020B0503030302020204" pitchFamily="34" charset="-127"/>
                          <a:cs typeface="+mn-cs"/>
                        </a:rPr>
                        <a:t>분야 </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106"/>
                    </a:solidFill>
                  </a:tcPr>
                </a:tc>
                <a:tc>
                  <a:txBody>
                    <a:bodyPr/>
                    <a:lstStyle/>
                    <a:p>
                      <a:pPr latinLnBrk="1"/>
                      <a:r>
                        <a:rPr lang="ko-KR" altLang="en-US" sz="2000" b="1" kern="1200" dirty="0">
                          <a:solidFill>
                            <a:schemeClr val="lt1"/>
                          </a:solidFill>
                          <a:latin typeface="에스코어 드림 4 Regular" panose="020B0503030302020204" pitchFamily="34" charset="-127"/>
                          <a:ea typeface="에스코어 드림 4 Regular" panose="020B0503030302020204" pitchFamily="34" charset="-127"/>
                          <a:cs typeface="+mn-cs"/>
                        </a:rPr>
                        <a:t>업체</a:t>
                      </a:r>
                      <a:r>
                        <a:rPr lang="en-US" altLang="ko-KR" sz="2000" b="1" kern="1200" dirty="0">
                          <a:solidFill>
                            <a:schemeClr val="lt1"/>
                          </a:solidFill>
                          <a:latin typeface="에스코어 드림 4 Regular" panose="020B0503030302020204" pitchFamily="34" charset="-127"/>
                          <a:ea typeface="에스코어 드림 4 Regular" panose="020B0503030302020204" pitchFamily="34" charset="-127"/>
                          <a:cs typeface="+mn-cs"/>
                        </a:rPr>
                        <a:t>(</a:t>
                      </a:r>
                      <a:r>
                        <a:rPr lang="ko-KR" altLang="en-US" sz="2000" b="1" kern="1200" dirty="0">
                          <a:solidFill>
                            <a:schemeClr val="lt1"/>
                          </a:solidFill>
                          <a:latin typeface="에스코어 드림 4 Regular" panose="020B0503030302020204" pitchFamily="34" charset="-127"/>
                          <a:ea typeface="에스코어 드림 4 Regular" panose="020B0503030302020204" pitchFamily="34" charset="-127"/>
                          <a:cs typeface="+mn-cs"/>
                        </a:rPr>
                        <a:t>브랜드</a:t>
                      </a:r>
                      <a:r>
                        <a:rPr lang="en-US" altLang="ko-KR" sz="2000" b="1" kern="1200" dirty="0">
                          <a:solidFill>
                            <a:schemeClr val="lt1"/>
                          </a:solidFill>
                          <a:latin typeface="에스코어 드림 4 Regular" panose="020B0503030302020204" pitchFamily="34" charset="-127"/>
                          <a:ea typeface="에스코어 드림 4 Regular" panose="020B0503030302020204" pitchFamily="34" charset="-127"/>
                          <a:cs typeface="+mn-cs"/>
                        </a:rPr>
                        <a:t>)</a:t>
                      </a:r>
                      <a:endParaRPr lang="ko-KR" altLang="en-US" sz="2000" b="1" kern="1200" dirty="0">
                        <a:solidFill>
                          <a:schemeClr val="lt1"/>
                        </a:solidFill>
                        <a:latin typeface="에스코어 드림 4 Regular" panose="020B0503030302020204" pitchFamily="34" charset="-127"/>
                        <a:ea typeface="에스코어 드림 4 Regular" panose="020B0503030302020204" pitchFamily="34" charset="-127"/>
                        <a:cs typeface="+mn-cs"/>
                      </a:endParaRP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106"/>
                    </a:solidFill>
                  </a:tcPr>
                </a:tc>
                <a:extLst>
                  <a:ext uri="{0D108BD9-81ED-4DB2-BD59-A6C34878D82A}">
                    <a16:rowId xmlns:a16="http://schemas.microsoft.com/office/drawing/2014/main" val="1486419557"/>
                  </a:ext>
                </a:extLst>
              </a:tr>
              <a:tr h="1010666">
                <a:tc>
                  <a:txBody>
                    <a:bodyPr/>
                    <a:lstStyle/>
                    <a:p>
                      <a:pPr latinLnBrk="1"/>
                      <a:r>
                        <a:rPr lang="ko-KR" altLang="en-US" sz="2000" dirty="0">
                          <a:latin typeface="에스코어 드림 3 Light" panose="020B0303030302020204" pitchFamily="34" charset="-127"/>
                          <a:ea typeface="에스코어 드림 3 Light" panose="020B0303030302020204" pitchFamily="34" charset="-127"/>
                        </a:rPr>
                        <a:t>음식 배달 서비스 </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ko-KR" altLang="en-US" sz="2000">
                          <a:latin typeface="에스코어 드림 3 Light" panose="020B0303030302020204" pitchFamily="34" charset="-127"/>
                          <a:ea typeface="에스코어 드림 3 Light" panose="020B0303030302020204" pitchFamily="34" charset="-127"/>
                        </a:rPr>
                        <a:t>배달의 민족</a:t>
                      </a:r>
                      <a:r>
                        <a:rPr lang="en-US" altLang="ko-KR" sz="2000">
                          <a:latin typeface="에스코어 드림 3 Light" panose="020B0303030302020204" pitchFamily="34" charset="-127"/>
                          <a:ea typeface="에스코어 드림 3 Light" panose="020B0303030302020204" pitchFamily="34" charset="-127"/>
                        </a:rPr>
                        <a:t>, </a:t>
                      </a:r>
                      <a:r>
                        <a:rPr lang="ko-KR" altLang="en-US" sz="2000">
                          <a:latin typeface="에스코어 드림 3 Light" panose="020B0303030302020204" pitchFamily="34" charset="-127"/>
                          <a:ea typeface="에스코어 드림 3 Light" panose="020B0303030302020204" pitchFamily="34" charset="-127"/>
                        </a:rPr>
                        <a:t>요기요</a:t>
                      </a:r>
                      <a:r>
                        <a:rPr lang="en-US" altLang="ko-KR" sz="2000">
                          <a:latin typeface="에스코어 드림 3 Light" panose="020B0303030302020204" pitchFamily="34" charset="-127"/>
                          <a:ea typeface="에스코어 드림 3 Light" panose="020B0303030302020204" pitchFamily="34" charset="-127"/>
                        </a:rPr>
                        <a:t>, </a:t>
                      </a:r>
                      <a:r>
                        <a:rPr lang="ko-KR" altLang="en-US" sz="2000" err="1">
                          <a:latin typeface="에스코어 드림 3 Light" panose="020B0303030302020204" pitchFamily="34" charset="-127"/>
                          <a:ea typeface="에스코어 드림 3 Light" panose="020B0303030302020204" pitchFamily="34" charset="-127"/>
                        </a:rPr>
                        <a:t>배달통</a:t>
                      </a:r>
                      <a:r>
                        <a:rPr lang="en-US" altLang="ko-KR" sz="2000">
                          <a:latin typeface="에스코어 드림 3 Light" panose="020B0303030302020204" pitchFamily="34" charset="-127"/>
                          <a:ea typeface="에스코어 드림 3 Light" panose="020B0303030302020204" pitchFamily="34" charset="-127"/>
                        </a:rPr>
                        <a:t>, </a:t>
                      </a:r>
                      <a:r>
                        <a:rPr lang="ko-KR" altLang="en-US" sz="2000" err="1">
                          <a:latin typeface="에스코어 드림 3 Light" panose="020B0303030302020204" pitchFamily="34" charset="-127"/>
                          <a:ea typeface="에스코어 드림 3 Light" panose="020B0303030302020204" pitchFamily="34" charset="-127"/>
                        </a:rPr>
                        <a:t>덤앤더머스</a:t>
                      </a:r>
                      <a:r>
                        <a:rPr lang="en-US" altLang="ko-KR" sz="2000">
                          <a:latin typeface="에스코어 드림 3 Light" panose="020B0303030302020204" pitchFamily="34" charset="-127"/>
                          <a:ea typeface="에스코어 드림 3 Light" panose="020B0303030302020204" pitchFamily="34" charset="-127"/>
                        </a:rPr>
                        <a:t>, </a:t>
                      </a:r>
                      <a:r>
                        <a:rPr lang="ko-KR" altLang="en-US" sz="2000" err="1">
                          <a:latin typeface="에스코어 드림 3 Light" panose="020B0303030302020204" pitchFamily="34" charset="-127"/>
                          <a:ea typeface="에스코어 드림 3 Light" panose="020B0303030302020204" pitchFamily="34" charset="-127"/>
                        </a:rPr>
                        <a:t>요리버리</a:t>
                      </a:r>
                      <a:r>
                        <a:rPr lang="en-US" altLang="ko-KR" sz="2000">
                          <a:latin typeface="에스코어 드림 3 Light" panose="020B0303030302020204" pitchFamily="34" charset="-127"/>
                          <a:ea typeface="에스코어 드림 3 Light" panose="020B0303030302020204" pitchFamily="34" charset="-127"/>
                        </a:rPr>
                        <a:t>, </a:t>
                      </a:r>
                      <a:r>
                        <a:rPr lang="ko-KR" altLang="en-US" sz="2000" err="1">
                          <a:latin typeface="에스코어 드림 3 Light" panose="020B0303030302020204" pitchFamily="34" charset="-127"/>
                          <a:ea typeface="에스코어 드림 3 Light" panose="020B0303030302020204" pitchFamily="34" charset="-127"/>
                        </a:rPr>
                        <a:t>헤이브래드</a:t>
                      </a:r>
                      <a:r>
                        <a:rPr lang="en-US" altLang="ko-KR" sz="2000">
                          <a:latin typeface="에스코어 드림 3 Light" panose="020B0303030302020204" pitchFamily="34" charset="-127"/>
                          <a:ea typeface="에스코어 드림 3 Light" panose="020B0303030302020204" pitchFamily="34" charset="-127"/>
                        </a:rPr>
                        <a:t>, </a:t>
                      </a:r>
                      <a:r>
                        <a:rPr lang="ko-KR" altLang="en-US" sz="2000" err="1">
                          <a:latin typeface="에스코어 드림 3 Light" panose="020B0303030302020204" pitchFamily="34" charset="-127"/>
                          <a:ea typeface="에스코어 드림 3 Light" panose="020B0303030302020204" pitchFamily="34" charset="-127"/>
                        </a:rPr>
                        <a:t>브레드베어</a:t>
                      </a:r>
                      <a:endParaRPr lang="ko-KR" altLang="en-US" sz="2000">
                        <a:latin typeface="에스코어 드림 3 Light" panose="020B0303030302020204" pitchFamily="34" charset="-127"/>
                        <a:ea typeface="에스코어 드림 3 Light" panose="020B0303030302020204" pitchFamily="34" charset="-127"/>
                      </a:endParaRP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8928919"/>
                  </a:ext>
                </a:extLst>
              </a:tr>
              <a:tr h="1095755">
                <a:tc>
                  <a:txBody>
                    <a:bodyPr/>
                    <a:lstStyle/>
                    <a:p>
                      <a:pPr latinLnBrk="1"/>
                      <a:r>
                        <a:rPr lang="ko-KR" altLang="en-US" sz="2000" dirty="0">
                          <a:latin typeface="에스코어 드림 3 Light" panose="020B0303030302020204" pitchFamily="34" charset="-127"/>
                          <a:ea typeface="에스코어 드림 3 Light" panose="020B0303030302020204" pitchFamily="34" charset="-127"/>
                        </a:rPr>
                        <a:t>맛집 추천 및 예약 대행 서비스</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ko-KR" altLang="en-US" sz="2000" dirty="0" err="1">
                          <a:latin typeface="에스코어 드림 3 Light" panose="020B0303030302020204" pitchFamily="34" charset="-127"/>
                          <a:ea typeface="에스코어 드림 3 Light" panose="020B0303030302020204" pitchFamily="34" charset="-127"/>
                        </a:rPr>
                        <a:t>망고플레이트</a:t>
                      </a:r>
                      <a:r>
                        <a:rPr lang="en-US" altLang="ko-KR" sz="2000" dirty="0">
                          <a:latin typeface="에스코어 드림 3 Light" panose="020B0303030302020204" pitchFamily="34" charset="-127"/>
                          <a:ea typeface="에스코어 드림 3 Light" panose="020B0303030302020204" pitchFamily="34" charset="-127"/>
                        </a:rPr>
                        <a:t>, </a:t>
                      </a:r>
                      <a:r>
                        <a:rPr lang="ko-KR" altLang="en-US" sz="2000" dirty="0" err="1">
                          <a:latin typeface="에스코어 드림 3 Light" panose="020B0303030302020204" pitchFamily="34" charset="-127"/>
                          <a:ea typeface="에스코어 드림 3 Light" panose="020B0303030302020204" pitchFamily="34" charset="-127"/>
                        </a:rPr>
                        <a:t>식신핫플레이스</a:t>
                      </a:r>
                      <a:r>
                        <a:rPr lang="en-US" altLang="ko-KR" sz="2000" dirty="0">
                          <a:latin typeface="에스코어 드림 3 Light" panose="020B0303030302020204" pitchFamily="34" charset="-127"/>
                          <a:ea typeface="에스코어 드림 3 Light" panose="020B0303030302020204" pitchFamily="34" charset="-127"/>
                        </a:rPr>
                        <a:t>, </a:t>
                      </a:r>
                      <a:r>
                        <a:rPr lang="ko-KR" altLang="en-US" sz="2000" dirty="0" err="1">
                          <a:latin typeface="에스코어 드림 3 Light" panose="020B0303030302020204" pitchFamily="34" charset="-127"/>
                          <a:ea typeface="에스코어 드림 3 Light" panose="020B0303030302020204" pitchFamily="34" charset="-127"/>
                        </a:rPr>
                        <a:t>포잉</a:t>
                      </a:r>
                      <a:r>
                        <a:rPr lang="en-US" altLang="ko-KR" sz="2000" dirty="0">
                          <a:latin typeface="에스코어 드림 3 Light" panose="020B0303030302020204" pitchFamily="34" charset="-127"/>
                          <a:ea typeface="에스코어 드림 3 Light" panose="020B0303030302020204" pitchFamily="34" charset="-127"/>
                        </a:rPr>
                        <a:t>, </a:t>
                      </a:r>
                      <a:r>
                        <a:rPr lang="ko-KR" altLang="en-US" sz="2000" dirty="0" err="1">
                          <a:latin typeface="에스코어 드림 3 Light" panose="020B0303030302020204" pitchFamily="34" charset="-127"/>
                          <a:ea typeface="에스코어 드림 3 Light" panose="020B0303030302020204" pitchFamily="34" charset="-127"/>
                        </a:rPr>
                        <a:t>레드테이블</a:t>
                      </a:r>
                      <a:r>
                        <a:rPr lang="en-US" altLang="ko-KR" sz="2000" dirty="0">
                          <a:latin typeface="에스코어 드림 3 Light" panose="020B0303030302020204" pitchFamily="34" charset="-127"/>
                          <a:ea typeface="에스코어 드림 3 Light" panose="020B0303030302020204" pitchFamily="34" charset="-127"/>
                        </a:rPr>
                        <a:t>, </a:t>
                      </a:r>
                      <a:r>
                        <a:rPr lang="ko-KR" altLang="en-US" sz="2000" dirty="0" err="1">
                          <a:latin typeface="에스코어 드림 3 Light" panose="020B0303030302020204" pitchFamily="34" charset="-127"/>
                          <a:ea typeface="에스코어 드림 3 Light" panose="020B0303030302020204" pitchFamily="34" charset="-127"/>
                        </a:rPr>
                        <a:t>다이닝코드</a:t>
                      </a:r>
                      <a:endParaRPr lang="ko-KR" altLang="en-US" sz="2000" dirty="0">
                        <a:latin typeface="에스코어 드림 3 Light" panose="020B0303030302020204" pitchFamily="34" charset="-127"/>
                        <a:ea typeface="에스코어 드림 3 Light" panose="020B0303030302020204" pitchFamily="34" charset="-127"/>
                      </a:endParaRP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4919803"/>
                  </a:ext>
                </a:extLst>
              </a:tr>
              <a:tr h="1307920">
                <a:tc>
                  <a:txBody>
                    <a:bodyPr/>
                    <a:lstStyle/>
                    <a:p>
                      <a:pPr latinLnBrk="1"/>
                      <a:r>
                        <a:rPr lang="ko-KR" altLang="en-US" sz="2000" dirty="0">
                          <a:latin typeface="에스코어 드림 3 Light" panose="020B0303030302020204" pitchFamily="34" charset="-127"/>
                          <a:ea typeface="에스코어 드림 3 Light" panose="020B0303030302020204" pitchFamily="34" charset="-127"/>
                        </a:rPr>
                        <a:t>모바일로 커피나 음식을 주문한 후 매장을 방문해 직접 먹을 수 있는 </a:t>
                      </a:r>
                      <a:r>
                        <a:rPr lang="en-US" altLang="ko-KR" sz="2000" dirty="0">
                          <a:latin typeface="에스코어 드림 3 Light" panose="020B0303030302020204" pitchFamily="34" charset="-127"/>
                          <a:ea typeface="에스코어 드림 3 Light" panose="020B0303030302020204" pitchFamily="34" charset="-127"/>
                        </a:rPr>
                        <a:t>O2O</a:t>
                      </a:r>
                      <a:r>
                        <a:rPr lang="ko-KR" altLang="en-US" sz="2000" dirty="0">
                          <a:latin typeface="에스코어 드림 3 Light" panose="020B0303030302020204" pitchFamily="34" charset="-127"/>
                          <a:ea typeface="에스코어 드림 3 Light" panose="020B0303030302020204" pitchFamily="34" charset="-127"/>
                        </a:rPr>
                        <a:t>서비스</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ko-KR" altLang="en-US" sz="2000" dirty="0" err="1">
                          <a:latin typeface="에스코어 드림 3 Light" panose="020B0303030302020204" pitchFamily="34" charset="-127"/>
                          <a:ea typeface="에스코어 드림 3 Light" panose="020B0303030302020204" pitchFamily="34" charset="-127"/>
                        </a:rPr>
                        <a:t>시럽오더</a:t>
                      </a:r>
                      <a:r>
                        <a:rPr lang="en-US" altLang="ko-KR" sz="2000" dirty="0">
                          <a:latin typeface="에스코어 드림 3 Light" panose="020B0303030302020204" pitchFamily="34" charset="-127"/>
                          <a:ea typeface="에스코어 드림 3 Light" panose="020B0303030302020204" pitchFamily="34" charset="-127"/>
                        </a:rPr>
                        <a:t>, </a:t>
                      </a:r>
                      <a:r>
                        <a:rPr lang="ko-KR" altLang="en-US" sz="2000" dirty="0" err="1">
                          <a:latin typeface="에스코어 드림 3 Light" panose="020B0303030302020204" pitchFamily="34" charset="-127"/>
                          <a:ea typeface="에스코어 드림 3 Light" panose="020B0303030302020204" pitchFamily="34" charset="-127"/>
                        </a:rPr>
                        <a:t>카카오오더</a:t>
                      </a:r>
                      <a:r>
                        <a:rPr lang="en-US" altLang="ko-KR" sz="2000" dirty="0">
                          <a:latin typeface="에스코어 드림 3 Light" panose="020B0303030302020204" pitchFamily="34" charset="-127"/>
                          <a:ea typeface="에스코어 드림 3 Light" panose="020B0303030302020204" pitchFamily="34" charset="-127"/>
                        </a:rPr>
                        <a:t>, </a:t>
                      </a:r>
                      <a:r>
                        <a:rPr lang="ko-KR" altLang="en-US" sz="2000" dirty="0" err="1">
                          <a:latin typeface="에스코어 드림 3 Light" panose="020B0303030302020204" pitchFamily="34" charset="-127"/>
                          <a:ea typeface="에스코어 드림 3 Light" panose="020B0303030302020204" pitchFamily="34" charset="-127"/>
                        </a:rPr>
                        <a:t>사이렌오더</a:t>
                      </a:r>
                      <a:endParaRPr lang="ko-KR" altLang="en-US" sz="2000" dirty="0">
                        <a:latin typeface="에스코어 드림 3 Light" panose="020B0303030302020204" pitchFamily="34" charset="-127"/>
                        <a:ea typeface="에스코어 드림 3 Light" panose="020B0303030302020204" pitchFamily="34" charset="-127"/>
                      </a:endParaRP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1347843"/>
                  </a:ext>
                </a:extLst>
              </a:tr>
              <a:tr h="1114781">
                <a:tc>
                  <a:txBody>
                    <a:bodyPr/>
                    <a:lstStyle/>
                    <a:p>
                      <a:pPr latinLnBrk="1"/>
                      <a:r>
                        <a:rPr lang="ko-KR" altLang="en-US" sz="2000">
                          <a:latin typeface="에스코어 드림 3 Light" panose="020B0303030302020204" pitchFamily="34" charset="-127"/>
                          <a:ea typeface="에스코어 드림 3 Light" panose="020B0303030302020204" pitchFamily="34" charset="-127"/>
                        </a:rPr>
                        <a:t>음식을 만들 수 있는 레시피와 필요한 식재료를 집으로 배달하는 서비스 </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ko-KR" altLang="en-US" sz="2000" dirty="0" err="1">
                          <a:latin typeface="에스코어 드림 3 Light" panose="020B0303030302020204" pitchFamily="34" charset="-127"/>
                          <a:ea typeface="에스코어 드림 3 Light" panose="020B0303030302020204" pitchFamily="34" charset="-127"/>
                        </a:rPr>
                        <a:t>푸드</a:t>
                      </a:r>
                      <a:r>
                        <a:rPr lang="ko-KR" altLang="en-US" sz="2000" dirty="0">
                          <a:latin typeface="에스코어 드림 3 Light" panose="020B0303030302020204" pitchFamily="34" charset="-127"/>
                          <a:ea typeface="에스코어 드림 3 Light" panose="020B0303030302020204" pitchFamily="34" charset="-127"/>
                        </a:rPr>
                        <a:t> 플라이</a:t>
                      </a:r>
                      <a:r>
                        <a:rPr lang="en-US" altLang="ko-KR" sz="2000" dirty="0">
                          <a:latin typeface="에스코어 드림 3 Light" panose="020B0303030302020204" pitchFamily="34" charset="-127"/>
                          <a:ea typeface="에스코어 드림 3 Light" panose="020B0303030302020204" pitchFamily="34" charset="-127"/>
                        </a:rPr>
                        <a:t>, </a:t>
                      </a:r>
                      <a:r>
                        <a:rPr lang="ko-KR" altLang="en-US" sz="2000" dirty="0">
                          <a:latin typeface="에스코어 드림 3 Light" panose="020B0303030302020204" pitchFamily="34" charset="-127"/>
                          <a:ea typeface="에스코어 드림 3 Light" panose="020B0303030302020204" pitchFamily="34" charset="-127"/>
                        </a:rPr>
                        <a:t>부탁해</a:t>
                      </a:r>
                      <a:r>
                        <a:rPr lang="en-US" altLang="ko-KR" sz="2000" dirty="0">
                          <a:latin typeface="에스코어 드림 3 Light" panose="020B0303030302020204" pitchFamily="34" charset="-127"/>
                          <a:ea typeface="에스코어 드림 3 Light" panose="020B0303030302020204" pitchFamily="34" charset="-127"/>
                        </a:rPr>
                        <a:t>, </a:t>
                      </a:r>
                      <a:r>
                        <a:rPr lang="ko-KR" altLang="en-US" sz="2000" dirty="0" err="1">
                          <a:latin typeface="에스코어 드림 3 Light" panose="020B0303030302020204" pitchFamily="34" charset="-127"/>
                          <a:ea typeface="에스코어 드림 3 Light" panose="020B0303030302020204" pitchFamily="34" charset="-127"/>
                        </a:rPr>
                        <a:t>배민라이더스</a:t>
                      </a:r>
                      <a:r>
                        <a:rPr lang="en-US" altLang="ko-KR" sz="2000" dirty="0">
                          <a:latin typeface="에스코어 드림 3 Light" panose="020B0303030302020204" pitchFamily="34" charset="-127"/>
                          <a:ea typeface="에스코어 드림 3 Light" panose="020B0303030302020204" pitchFamily="34" charset="-127"/>
                        </a:rPr>
                        <a:t>, </a:t>
                      </a:r>
                      <a:r>
                        <a:rPr lang="ko-KR" altLang="en-US" sz="2000" dirty="0" err="1">
                          <a:latin typeface="에스코어 드림 3 Light" panose="020B0303030302020204" pitchFamily="34" charset="-127"/>
                          <a:ea typeface="에스코어 드림 3 Light" panose="020B0303030302020204" pitchFamily="34" charset="-127"/>
                        </a:rPr>
                        <a:t>테이트샵</a:t>
                      </a:r>
                      <a:r>
                        <a:rPr lang="en-US" altLang="ko-KR" sz="2000" dirty="0">
                          <a:latin typeface="에스코어 드림 3 Light" panose="020B0303030302020204" pitchFamily="34" charset="-127"/>
                          <a:ea typeface="에스코어 드림 3 Light" panose="020B0303030302020204" pitchFamily="34" charset="-127"/>
                        </a:rPr>
                        <a:t>, </a:t>
                      </a:r>
                      <a:r>
                        <a:rPr lang="ko-KR" altLang="en-US" sz="2000" dirty="0" err="1">
                          <a:latin typeface="에스코어 드림 3 Light" panose="020B0303030302020204" pitchFamily="34" charset="-127"/>
                          <a:ea typeface="에스코어 드림 3 Light" panose="020B0303030302020204" pitchFamily="34" charset="-127"/>
                        </a:rPr>
                        <a:t>푸드마스</a:t>
                      </a:r>
                      <a:r>
                        <a:rPr lang="en-US" altLang="ko-KR" sz="2000" dirty="0">
                          <a:latin typeface="에스코어 드림 3 Light" panose="020B0303030302020204" pitchFamily="34" charset="-127"/>
                          <a:ea typeface="에스코어 드림 3 Light" panose="020B0303030302020204" pitchFamily="34" charset="-127"/>
                        </a:rPr>
                        <a:t>, </a:t>
                      </a:r>
                      <a:r>
                        <a:rPr lang="ko-KR" altLang="en-US" sz="2000" dirty="0" err="1">
                          <a:latin typeface="에스코어 드림 3 Light" panose="020B0303030302020204" pitchFamily="34" charset="-127"/>
                          <a:ea typeface="에스코어 드림 3 Light" panose="020B0303030302020204" pitchFamily="34" charset="-127"/>
                        </a:rPr>
                        <a:t>셰프의</a:t>
                      </a:r>
                      <a:r>
                        <a:rPr lang="ko-KR" altLang="en-US" sz="2000" dirty="0">
                          <a:latin typeface="에스코어 드림 3 Light" panose="020B0303030302020204" pitchFamily="34" charset="-127"/>
                          <a:ea typeface="에스코어 드림 3 Light" panose="020B0303030302020204" pitchFamily="34" charset="-127"/>
                        </a:rPr>
                        <a:t> 레시피</a:t>
                      </a:r>
                      <a:r>
                        <a:rPr lang="en-US" altLang="ko-KR" sz="2000" dirty="0">
                          <a:latin typeface="에스코어 드림 3 Light" panose="020B0303030302020204" pitchFamily="34" charset="-127"/>
                          <a:ea typeface="에스코어 드림 3 Light" panose="020B0303030302020204" pitchFamily="34" charset="-127"/>
                        </a:rPr>
                        <a:t>, </a:t>
                      </a:r>
                      <a:r>
                        <a:rPr lang="ko-KR" altLang="en-US" sz="2000" dirty="0">
                          <a:latin typeface="에스코어 드림 3 Light" panose="020B0303030302020204" pitchFamily="34" charset="-127"/>
                          <a:ea typeface="에스코어 드림 3 Light" panose="020B0303030302020204" pitchFamily="34" charset="-127"/>
                        </a:rPr>
                        <a:t>홈메이드 파티 </a:t>
                      </a: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5707486"/>
                  </a:ext>
                </a:extLst>
              </a:tr>
              <a:tr h="895826">
                <a:tc>
                  <a:txBody>
                    <a:bodyPr/>
                    <a:lstStyle/>
                    <a:p>
                      <a:pPr latinLnBrk="1"/>
                      <a:r>
                        <a:rPr lang="ko-KR" altLang="en-US" sz="2000">
                          <a:latin typeface="에스코어 드림 3 Light" panose="020B0303030302020204" pitchFamily="34" charset="-127"/>
                          <a:ea typeface="에스코어 드림 3 Light" panose="020B0303030302020204" pitchFamily="34" charset="-127"/>
                        </a:rPr>
                        <a:t>식재료나 음식을 정기적으로 배송하는 서비스</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ko-KR" altLang="en-US" sz="2000" dirty="0" err="1">
                          <a:latin typeface="에스코어 드림 3 Light" panose="020B0303030302020204" pitchFamily="34" charset="-127"/>
                          <a:ea typeface="에스코어 드림 3 Light" panose="020B0303030302020204" pitchFamily="34" charset="-127"/>
                        </a:rPr>
                        <a:t>집국의</a:t>
                      </a:r>
                      <a:r>
                        <a:rPr lang="ko-KR" altLang="en-US" sz="2000" dirty="0">
                          <a:latin typeface="에스코어 드림 3 Light" panose="020B0303030302020204" pitchFamily="34" charset="-127"/>
                          <a:ea typeface="에스코어 드림 3 Light" panose="020B0303030302020204" pitchFamily="34" charset="-127"/>
                        </a:rPr>
                        <a:t> 완성</a:t>
                      </a:r>
                      <a:r>
                        <a:rPr lang="en-US" altLang="ko-KR" sz="2000" dirty="0">
                          <a:latin typeface="에스코어 드림 3 Light" panose="020B0303030302020204" pitchFamily="34" charset="-127"/>
                          <a:ea typeface="에스코어 드림 3 Light" panose="020B0303030302020204" pitchFamily="34" charset="-127"/>
                        </a:rPr>
                        <a:t>, </a:t>
                      </a:r>
                      <a:r>
                        <a:rPr lang="ko-KR" altLang="en-US" sz="2000" dirty="0" err="1">
                          <a:latin typeface="에스코어 드림 3 Light" panose="020B0303030302020204" pitchFamily="34" charset="-127"/>
                          <a:ea typeface="에스코어 드림 3 Light" panose="020B0303030302020204" pitchFamily="34" charset="-127"/>
                        </a:rPr>
                        <a:t>푸드플랩</a:t>
                      </a:r>
                      <a:endParaRPr lang="ko-KR" altLang="en-US" sz="2000" dirty="0">
                        <a:latin typeface="에스코어 드림 3 Light" panose="020B0303030302020204" pitchFamily="34" charset="-127"/>
                        <a:ea typeface="에스코어 드림 3 Light" panose="020B0303030302020204" pitchFamily="34" charset="-127"/>
                      </a:endParaRP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2100506"/>
                  </a:ext>
                </a:extLst>
              </a:tr>
              <a:tr h="1491521">
                <a:tc>
                  <a:txBody>
                    <a:bodyPr/>
                    <a:lstStyle/>
                    <a:p>
                      <a:pPr latinLnBrk="1"/>
                      <a:r>
                        <a:rPr lang="ko-KR" altLang="en-US" sz="2000">
                          <a:latin typeface="에스코어 드림 3 Light" panose="020B0303030302020204" pitchFamily="34" charset="-127"/>
                          <a:ea typeface="에스코어 드림 3 Light" panose="020B0303030302020204" pitchFamily="34" charset="-127"/>
                        </a:rPr>
                        <a:t>레시피를 공유하는 서비스</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latinLnBrk="1"/>
                      <a:r>
                        <a:rPr lang="ko-KR" altLang="en-US" sz="2000" dirty="0" err="1">
                          <a:latin typeface="에스코어 드림 3 Light" panose="020B0303030302020204" pitchFamily="34" charset="-127"/>
                          <a:ea typeface="에스코어 드림 3 Light" panose="020B0303030302020204" pitchFamily="34" charset="-127"/>
                        </a:rPr>
                        <a:t>이밥차</a:t>
                      </a:r>
                      <a:r>
                        <a:rPr lang="en-US" altLang="ko-KR" sz="2000" dirty="0">
                          <a:latin typeface="에스코어 드림 3 Light" panose="020B0303030302020204" pitchFamily="34" charset="-127"/>
                          <a:ea typeface="에스코어 드림 3 Light" panose="020B0303030302020204" pitchFamily="34" charset="-127"/>
                        </a:rPr>
                        <a:t>, </a:t>
                      </a:r>
                      <a:r>
                        <a:rPr lang="ko-KR" altLang="en-US" sz="2000" dirty="0">
                          <a:latin typeface="에스코어 드림 3 Light" panose="020B0303030302020204" pitchFamily="34" charset="-127"/>
                          <a:ea typeface="에스코어 드림 3 Light" panose="020B0303030302020204" pitchFamily="34" charset="-127"/>
                        </a:rPr>
                        <a:t>만개의 레시피</a:t>
                      </a:r>
                      <a:r>
                        <a:rPr lang="en-US" altLang="ko-KR" sz="2000" dirty="0">
                          <a:latin typeface="에스코어 드림 3 Light" panose="020B0303030302020204" pitchFamily="34" charset="-127"/>
                          <a:ea typeface="에스코어 드림 3 Light" panose="020B0303030302020204" pitchFamily="34" charset="-127"/>
                        </a:rPr>
                        <a:t>, </a:t>
                      </a:r>
                      <a:r>
                        <a:rPr lang="ko-KR" altLang="en-US" sz="2000" dirty="0" err="1">
                          <a:latin typeface="에스코어 드림 3 Light" panose="020B0303030302020204" pitchFamily="34" charset="-127"/>
                          <a:ea typeface="에스코어 드림 3 Light" panose="020B0303030302020204" pitchFamily="34" charset="-127"/>
                        </a:rPr>
                        <a:t>해먹남녀</a:t>
                      </a:r>
                      <a:endParaRPr lang="ko-KR" altLang="en-US" sz="2000" dirty="0">
                        <a:latin typeface="에스코어 드림 3 Light" panose="020B0303030302020204" pitchFamily="34" charset="-127"/>
                        <a:ea typeface="에스코어 드림 3 Light" panose="020B0303030302020204" pitchFamily="34" charset="-127"/>
                      </a:endParaRP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331473"/>
                  </a:ext>
                </a:extLst>
              </a:tr>
            </a:tbl>
          </a:graphicData>
        </a:graphic>
      </p:graphicFrame>
      <p:sp>
        <p:nvSpPr>
          <p:cNvPr id="90" name="타원 89">
            <a:extLst>
              <a:ext uri="{FF2B5EF4-FFF2-40B4-BE49-F238E27FC236}">
                <a16:creationId xmlns:a16="http://schemas.microsoft.com/office/drawing/2014/main" id="{A1534E62-EA64-75CB-E99E-12FF77AFA244}"/>
              </a:ext>
            </a:extLst>
          </p:cNvPr>
          <p:cNvSpPr/>
          <p:nvPr/>
        </p:nvSpPr>
        <p:spPr>
          <a:xfrm>
            <a:off x="12348090" y="1865205"/>
            <a:ext cx="2796115" cy="1295779"/>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ko-KR" sz="2000" b="1" dirty="0">
                <a:solidFill>
                  <a:srgbClr val="FF0000"/>
                </a:solidFill>
                <a:latin typeface="에스코어 드림 3 Light" panose="020B0303030302020204" pitchFamily="34" charset="-127"/>
                <a:ea typeface="에스코어 드림 3 Light" panose="020B0303030302020204" pitchFamily="34" charset="-127"/>
              </a:rPr>
              <a:t>160</a:t>
            </a:r>
            <a:r>
              <a:rPr lang="ko-KR" altLang="en-US" sz="2000" b="1" dirty="0">
                <a:solidFill>
                  <a:srgbClr val="FF0000"/>
                </a:solidFill>
                <a:latin typeface="에스코어 드림 3 Light" panose="020B0303030302020204" pitchFamily="34" charset="-127"/>
                <a:ea typeface="에스코어 드림 3 Light" panose="020B0303030302020204" pitchFamily="34" charset="-127"/>
              </a:rPr>
              <a:t>조</a:t>
            </a:r>
            <a:endParaRPr lang="en-US" altLang="ko-KR" sz="2000" b="1" dirty="0">
              <a:solidFill>
                <a:srgbClr val="FF0000"/>
              </a:solidFill>
              <a:latin typeface="에스코어 드림 3 Light" panose="020B0303030302020204" pitchFamily="34" charset="-127"/>
              <a:ea typeface="에스코어 드림 3 Light" panose="020B0303030302020204" pitchFamily="34" charset="-127"/>
            </a:endParaRPr>
          </a:p>
          <a:p>
            <a:pPr algn="ctr"/>
            <a:r>
              <a:rPr lang="ko-KR" altLang="en-US" sz="2000" b="1" dirty="0">
                <a:solidFill>
                  <a:srgbClr val="FF0000"/>
                </a:solidFill>
                <a:latin typeface="에스코어 드림 3 Light" panose="020B0303030302020204" pitchFamily="34" charset="-127"/>
                <a:ea typeface="에스코어 드림 3 Light" panose="020B0303030302020204" pitchFamily="34" charset="-127"/>
              </a:rPr>
              <a:t>국내 외식업 시장</a:t>
            </a:r>
          </a:p>
        </p:txBody>
      </p:sp>
      <p:sp>
        <p:nvSpPr>
          <p:cNvPr id="91" name="타원 90">
            <a:extLst>
              <a:ext uri="{FF2B5EF4-FFF2-40B4-BE49-F238E27FC236}">
                <a16:creationId xmlns:a16="http://schemas.microsoft.com/office/drawing/2014/main" id="{3B8BF188-25B7-C547-6885-AAE39CD20E71}"/>
              </a:ext>
            </a:extLst>
          </p:cNvPr>
          <p:cNvSpPr/>
          <p:nvPr/>
        </p:nvSpPr>
        <p:spPr>
          <a:xfrm>
            <a:off x="10621578" y="3438763"/>
            <a:ext cx="1995888" cy="2034443"/>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ko-KR" sz="2000" dirty="0">
                <a:solidFill>
                  <a:schemeClr val="tx1"/>
                </a:solidFill>
                <a:latin typeface="에스코어 드림 3 Light" panose="020B0303030302020204" pitchFamily="34" charset="-127"/>
                <a:ea typeface="에스코어 드림 3 Light" panose="020B0303030302020204" pitchFamily="34" charset="-127"/>
              </a:rPr>
              <a:t>200</a:t>
            </a:r>
            <a:r>
              <a:rPr lang="ko-KR" altLang="en-US" sz="2000" dirty="0">
                <a:solidFill>
                  <a:schemeClr val="tx1"/>
                </a:solidFill>
                <a:latin typeface="에스코어 드림 3 Light" panose="020B0303030302020204" pitchFamily="34" charset="-127"/>
                <a:ea typeface="에스코어 드림 3 Light" panose="020B0303030302020204" pitchFamily="34" charset="-127"/>
              </a:rPr>
              <a:t>조 </a:t>
            </a:r>
            <a:endParaRPr lang="en-US" altLang="ko-KR" sz="2000" dirty="0">
              <a:solidFill>
                <a:schemeClr val="tx1"/>
              </a:solidFill>
              <a:latin typeface="에스코어 드림 3 Light" panose="020B0303030302020204" pitchFamily="34" charset="-127"/>
              <a:ea typeface="에스코어 드림 3 Light" panose="020B0303030302020204" pitchFamily="34" charset="-127"/>
            </a:endParaRPr>
          </a:p>
          <a:p>
            <a:pPr algn="ctr"/>
            <a:r>
              <a:rPr lang="ko-KR" altLang="en-US" sz="2000" dirty="0">
                <a:solidFill>
                  <a:schemeClr val="tx1"/>
                </a:solidFill>
                <a:latin typeface="에스코어 드림 3 Light" panose="020B0303030302020204" pitchFamily="34" charset="-127"/>
                <a:ea typeface="에스코어 드림 3 Light" panose="020B0303030302020204" pitchFamily="34" charset="-127"/>
              </a:rPr>
              <a:t>시장규모</a:t>
            </a:r>
            <a:endParaRPr lang="en-US" altLang="ko-KR" sz="2000" dirty="0">
              <a:solidFill>
                <a:schemeClr val="tx1"/>
              </a:solidFill>
              <a:latin typeface="에스코어 드림 3 Light" panose="020B0303030302020204" pitchFamily="34" charset="-127"/>
              <a:ea typeface="에스코어 드림 3 Light" panose="020B0303030302020204" pitchFamily="34" charset="-127"/>
            </a:endParaRPr>
          </a:p>
        </p:txBody>
      </p:sp>
      <p:sp>
        <p:nvSpPr>
          <p:cNvPr id="93" name="타원 92">
            <a:extLst>
              <a:ext uri="{FF2B5EF4-FFF2-40B4-BE49-F238E27FC236}">
                <a16:creationId xmlns:a16="http://schemas.microsoft.com/office/drawing/2014/main" id="{13902DF8-F7B1-61AE-A56B-B2361EE6B7FF}"/>
              </a:ext>
            </a:extLst>
          </p:cNvPr>
          <p:cNvSpPr/>
          <p:nvPr/>
        </p:nvSpPr>
        <p:spPr>
          <a:xfrm>
            <a:off x="12933420" y="3695725"/>
            <a:ext cx="1844459" cy="1642084"/>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ko-KR" altLang="en-US" sz="2000" b="1" dirty="0" err="1">
                <a:solidFill>
                  <a:schemeClr val="tx1"/>
                </a:solidFill>
                <a:latin typeface="에스코어 드림 3 Light" panose="020B0303030302020204" pitchFamily="34" charset="-127"/>
                <a:ea typeface="에스코어 드림 3 Light" panose="020B0303030302020204" pitchFamily="34" charset="-127"/>
              </a:rPr>
              <a:t>푸드테크</a:t>
            </a:r>
            <a:endParaRPr lang="ko-KR" altLang="en-US" sz="2000" b="1" dirty="0">
              <a:solidFill>
                <a:schemeClr val="tx1"/>
              </a:solidFill>
              <a:latin typeface="에스코어 드림 3 Light" panose="020B0303030302020204" pitchFamily="34" charset="-127"/>
              <a:ea typeface="에스코어 드림 3 Light" panose="020B0303030302020204" pitchFamily="34" charset="-127"/>
            </a:endParaRPr>
          </a:p>
        </p:txBody>
      </p:sp>
      <p:sp>
        <p:nvSpPr>
          <p:cNvPr id="94" name="타원 93">
            <a:extLst>
              <a:ext uri="{FF2B5EF4-FFF2-40B4-BE49-F238E27FC236}">
                <a16:creationId xmlns:a16="http://schemas.microsoft.com/office/drawing/2014/main" id="{FD811D3F-0C06-6ADF-5856-40127DAA80DD}"/>
              </a:ext>
            </a:extLst>
          </p:cNvPr>
          <p:cNvSpPr/>
          <p:nvPr/>
        </p:nvSpPr>
        <p:spPr>
          <a:xfrm>
            <a:off x="12483933" y="5750985"/>
            <a:ext cx="2796115" cy="1295779"/>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ko-KR" sz="2000" b="1" dirty="0">
                <a:solidFill>
                  <a:srgbClr val="0070C0"/>
                </a:solidFill>
                <a:latin typeface="에스코어 드림 3 Light" panose="020B0303030302020204" pitchFamily="34" charset="-127"/>
                <a:ea typeface="에스코어 드림 3 Light" panose="020B0303030302020204" pitchFamily="34" charset="-127"/>
              </a:rPr>
              <a:t>110</a:t>
            </a:r>
            <a:r>
              <a:rPr lang="ko-KR" altLang="en-US" sz="2000" b="1" dirty="0">
                <a:solidFill>
                  <a:srgbClr val="0070C0"/>
                </a:solidFill>
                <a:latin typeface="에스코어 드림 3 Light" panose="020B0303030302020204" pitchFamily="34" charset="-127"/>
                <a:ea typeface="에스코어 드림 3 Light" panose="020B0303030302020204" pitchFamily="34" charset="-127"/>
              </a:rPr>
              <a:t>조</a:t>
            </a:r>
            <a:endParaRPr lang="en-US" altLang="ko-KR" sz="2000" b="1" dirty="0">
              <a:solidFill>
                <a:srgbClr val="0070C0"/>
              </a:solidFill>
              <a:latin typeface="에스코어 드림 3 Light" panose="020B0303030302020204" pitchFamily="34" charset="-127"/>
              <a:ea typeface="에스코어 드림 3 Light" panose="020B0303030302020204" pitchFamily="34" charset="-127"/>
            </a:endParaRPr>
          </a:p>
          <a:p>
            <a:pPr algn="ctr"/>
            <a:r>
              <a:rPr lang="ko-KR" altLang="en-US" sz="2000" b="1" dirty="0">
                <a:solidFill>
                  <a:srgbClr val="0070C0"/>
                </a:solidFill>
                <a:latin typeface="에스코어 드림 3 Light" panose="020B0303030302020204" pitchFamily="34" charset="-127"/>
                <a:ea typeface="에스코어 드림 3 Light" panose="020B0303030302020204" pitchFamily="34" charset="-127"/>
              </a:rPr>
              <a:t>식재료 유통 시장</a:t>
            </a:r>
          </a:p>
        </p:txBody>
      </p:sp>
      <p:sp>
        <p:nvSpPr>
          <p:cNvPr id="96" name="화살표: 오른쪽 95">
            <a:extLst>
              <a:ext uri="{FF2B5EF4-FFF2-40B4-BE49-F238E27FC236}">
                <a16:creationId xmlns:a16="http://schemas.microsoft.com/office/drawing/2014/main" id="{17BF6543-E441-982B-86AB-B2B0145AB961}"/>
              </a:ext>
            </a:extLst>
          </p:cNvPr>
          <p:cNvSpPr/>
          <p:nvPr/>
        </p:nvSpPr>
        <p:spPr>
          <a:xfrm>
            <a:off x="15251681" y="4157328"/>
            <a:ext cx="397531" cy="412019"/>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ko-KR" altLang="en-US"/>
          </a:p>
        </p:txBody>
      </p:sp>
      <p:sp>
        <p:nvSpPr>
          <p:cNvPr id="97" name="직사각형 96">
            <a:extLst>
              <a:ext uri="{FF2B5EF4-FFF2-40B4-BE49-F238E27FC236}">
                <a16:creationId xmlns:a16="http://schemas.microsoft.com/office/drawing/2014/main" id="{95F38E1E-6C39-D52F-2552-BFF46C476302}"/>
              </a:ext>
            </a:extLst>
          </p:cNvPr>
          <p:cNvSpPr/>
          <p:nvPr/>
        </p:nvSpPr>
        <p:spPr>
          <a:xfrm>
            <a:off x="16048620" y="2745292"/>
            <a:ext cx="978185" cy="398735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ko-KR" altLang="en-US" sz="2000" dirty="0">
                <a:solidFill>
                  <a:schemeClr val="tx1"/>
                </a:solidFill>
                <a:latin typeface="에스코어 드림 3 Light" panose="020B0303030302020204" pitchFamily="34" charset="-127"/>
                <a:ea typeface="에스코어 드림 3 Light" panose="020B0303030302020204" pitchFamily="34" charset="-127"/>
              </a:rPr>
              <a:t>새로운</a:t>
            </a:r>
            <a:endParaRPr lang="en-US" altLang="ko-KR" sz="2000" dirty="0">
              <a:solidFill>
                <a:schemeClr val="tx1"/>
              </a:solidFill>
              <a:latin typeface="에스코어 드림 3 Light" panose="020B0303030302020204" pitchFamily="34" charset="-127"/>
              <a:ea typeface="에스코어 드림 3 Light" panose="020B0303030302020204" pitchFamily="34" charset="-127"/>
            </a:endParaRPr>
          </a:p>
          <a:p>
            <a:pPr algn="ctr"/>
            <a:r>
              <a:rPr lang="ko-KR" altLang="en-US" sz="2000" dirty="0">
                <a:solidFill>
                  <a:schemeClr val="tx1"/>
                </a:solidFill>
                <a:latin typeface="에스코어 드림 3 Light" panose="020B0303030302020204" pitchFamily="34" charset="-127"/>
                <a:ea typeface="에스코어 드림 3 Light" panose="020B0303030302020204" pitchFamily="34" charset="-127"/>
              </a:rPr>
              <a:t>  산업 </a:t>
            </a:r>
            <a:endParaRPr lang="en-US" altLang="ko-KR" sz="2000" dirty="0">
              <a:solidFill>
                <a:schemeClr val="tx1"/>
              </a:solidFill>
              <a:latin typeface="에스코어 드림 3 Light" panose="020B0303030302020204" pitchFamily="34" charset="-127"/>
              <a:ea typeface="에스코어 드림 3 Light" panose="020B0303030302020204" pitchFamily="34" charset="-127"/>
            </a:endParaRPr>
          </a:p>
          <a:p>
            <a:pPr algn="ctr"/>
            <a:r>
              <a:rPr lang="ko-KR" altLang="en-US" sz="2000" dirty="0">
                <a:solidFill>
                  <a:schemeClr val="tx1"/>
                </a:solidFill>
                <a:latin typeface="에스코어 드림 3 Light" panose="020B0303030302020204" pitchFamily="34" charset="-127"/>
                <a:ea typeface="에스코어 드림 3 Light" panose="020B0303030302020204" pitchFamily="34" charset="-127"/>
              </a:rPr>
              <a:t>생태계</a:t>
            </a:r>
          </a:p>
        </p:txBody>
      </p:sp>
      <p:sp>
        <p:nvSpPr>
          <p:cNvPr id="100" name="Object 38">
            <a:extLst>
              <a:ext uri="{FF2B5EF4-FFF2-40B4-BE49-F238E27FC236}">
                <a16:creationId xmlns:a16="http://schemas.microsoft.com/office/drawing/2014/main" id="{92EA2BD1-09F1-865D-5330-B804CA655F1B}"/>
              </a:ext>
            </a:extLst>
          </p:cNvPr>
          <p:cNvSpPr txBox="1"/>
          <p:nvPr/>
        </p:nvSpPr>
        <p:spPr>
          <a:xfrm>
            <a:off x="12025215" y="8299297"/>
            <a:ext cx="6472305" cy="400110"/>
          </a:xfrm>
          <a:prstGeom prst="rect">
            <a:avLst/>
          </a:prstGeom>
          <a:noFill/>
        </p:spPr>
        <p:txBody>
          <a:bodyPr wrap="square" rtlCol="0" anchor="t">
            <a:spAutoFit/>
          </a:bodyPr>
          <a:lstStyle/>
          <a:p>
            <a:pPr algn="ctr"/>
            <a:r>
              <a:rPr lang="en-US" altLang="ko-KR" sz="2000">
                <a:latin typeface="IBM Plex Sans KR Medium" pitchFamily="34" charset="0"/>
                <a:cs typeface="IBM Plex Sans KR Medium" pitchFamily="34" charset="0"/>
              </a:rPr>
              <a:t>1</a:t>
            </a:r>
            <a:r>
              <a:rPr lang="ko-KR" altLang="en-US" sz="2000">
                <a:latin typeface="IBM Plex Sans KR Medium" pitchFamily="34" charset="0"/>
                <a:cs typeface="IBM Plex Sans KR Medium" pitchFamily="34" charset="0"/>
              </a:rPr>
              <a:t>인 가구 증가</a:t>
            </a:r>
            <a:endParaRPr lang="en-US" sz="2000"/>
          </a:p>
        </p:txBody>
      </p:sp>
      <p:sp>
        <p:nvSpPr>
          <p:cNvPr id="102" name="Object 38">
            <a:extLst>
              <a:ext uri="{FF2B5EF4-FFF2-40B4-BE49-F238E27FC236}">
                <a16:creationId xmlns:a16="http://schemas.microsoft.com/office/drawing/2014/main" id="{C76F8EB7-FDA0-170E-5620-F110D4AEB821}"/>
              </a:ext>
            </a:extLst>
          </p:cNvPr>
          <p:cNvSpPr txBox="1"/>
          <p:nvPr/>
        </p:nvSpPr>
        <p:spPr>
          <a:xfrm>
            <a:off x="9247779" y="8848084"/>
            <a:ext cx="6472305" cy="400110"/>
          </a:xfrm>
          <a:prstGeom prst="rect">
            <a:avLst/>
          </a:prstGeom>
          <a:noFill/>
          <a:ln>
            <a:noFill/>
          </a:ln>
        </p:spPr>
        <p:txBody>
          <a:bodyPr wrap="square" rtlCol="0" anchor="t">
            <a:spAutoFit/>
          </a:bodyPr>
          <a:lstStyle/>
          <a:p>
            <a:pPr algn="ctr"/>
            <a:r>
              <a:rPr lang="ko-KR" altLang="en-US" sz="2000" dirty="0">
                <a:latin typeface="IBM Plex Sans KR Medium" pitchFamily="34" charset="0"/>
                <a:cs typeface="IBM Plex Sans KR Medium" pitchFamily="34" charset="0"/>
              </a:rPr>
              <a:t>먹방 열풍</a:t>
            </a:r>
            <a:endParaRPr lang="en-US" sz="2000" dirty="0"/>
          </a:p>
        </p:txBody>
      </p:sp>
      <p:sp>
        <p:nvSpPr>
          <p:cNvPr id="103" name="Object 38">
            <a:extLst>
              <a:ext uri="{FF2B5EF4-FFF2-40B4-BE49-F238E27FC236}">
                <a16:creationId xmlns:a16="http://schemas.microsoft.com/office/drawing/2014/main" id="{2632ED11-6263-707C-59F3-930FA45A2772}"/>
              </a:ext>
            </a:extLst>
          </p:cNvPr>
          <p:cNvSpPr txBox="1"/>
          <p:nvPr/>
        </p:nvSpPr>
        <p:spPr>
          <a:xfrm>
            <a:off x="12406878" y="8884816"/>
            <a:ext cx="6472305" cy="400110"/>
          </a:xfrm>
          <a:prstGeom prst="rect">
            <a:avLst/>
          </a:prstGeom>
          <a:noFill/>
        </p:spPr>
        <p:txBody>
          <a:bodyPr wrap="square" rtlCol="0" anchor="t">
            <a:spAutoFit/>
          </a:bodyPr>
          <a:lstStyle/>
          <a:p>
            <a:pPr algn="ctr"/>
            <a:r>
              <a:rPr lang="ko-KR" altLang="en-US" sz="2000" dirty="0">
                <a:latin typeface="IBM Plex Sans KR Medium" pitchFamily="34" charset="0"/>
                <a:cs typeface="IBM Plex Sans KR Medium" pitchFamily="34" charset="0"/>
              </a:rPr>
              <a:t>요리에 대한 인식 변화</a:t>
            </a:r>
            <a:endParaRPr lang="en-US" sz="2000" dirty="0"/>
          </a:p>
        </p:txBody>
      </p:sp>
      <p:sp>
        <p:nvSpPr>
          <p:cNvPr id="105" name="Object 38">
            <a:extLst>
              <a:ext uri="{FF2B5EF4-FFF2-40B4-BE49-F238E27FC236}">
                <a16:creationId xmlns:a16="http://schemas.microsoft.com/office/drawing/2014/main" id="{025D00A4-13A9-819E-2116-CE384C2FB29A}"/>
              </a:ext>
            </a:extLst>
          </p:cNvPr>
          <p:cNvSpPr txBox="1"/>
          <p:nvPr/>
        </p:nvSpPr>
        <p:spPr>
          <a:xfrm>
            <a:off x="9381313" y="9288032"/>
            <a:ext cx="6472305" cy="400110"/>
          </a:xfrm>
          <a:prstGeom prst="rect">
            <a:avLst/>
          </a:prstGeom>
          <a:noFill/>
        </p:spPr>
        <p:txBody>
          <a:bodyPr wrap="square" rtlCol="0" anchor="t">
            <a:spAutoFit/>
          </a:bodyPr>
          <a:lstStyle/>
          <a:p>
            <a:pPr algn="ctr"/>
            <a:r>
              <a:rPr lang="en-US" altLang="ko-KR" sz="2000" dirty="0">
                <a:latin typeface="IBM Plex Sans KR Medium" pitchFamily="34" charset="0"/>
                <a:cs typeface="IBM Plex Sans KR Medium" pitchFamily="34" charset="0"/>
              </a:rPr>
              <a:t>IT</a:t>
            </a:r>
            <a:r>
              <a:rPr lang="ko-KR" altLang="en-US" sz="2000" dirty="0">
                <a:latin typeface="IBM Plex Sans KR Medium" pitchFamily="34" charset="0"/>
                <a:cs typeface="IBM Plex Sans KR Medium" pitchFamily="34" charset="0"/>
              </a:rPr>
              <a:t>발전 </a:t>
            </a:r>
            <a:endParaRPr lang="en-US" sz="2000" dirty="0"/>
          </a:p>
        </p:txBody>
      </p:sp>
      <p:sp>
        <p:nvSpPr>
          <p:cNvPr id="107" name="Object 38">
            <a:extLst>
              <a:ext uri="{FF2B5EF4-FFF2-40B4-BE49-F238E27FC236}">
                <a16:creationId xmlns:a16="http://schemas.microsoft.com/office/drawing/2014/main" id="{7738EF8C-F946-C815-5074-ACF1A90A7AC5}"/>
              </a:ext>
            </a:extLst>
          </p:cNvPr>
          <p:cNvSpPr txBox="1"/>
          <p:nvPr/>
        </p:nvSpPr>
        <p:spPr>
          <a:xfrm>
            <a:off x="12801601" y="9331544"/>
            <a:ext cx="5884998" cy="396436"/>
          </a:xfrm>
          <a:prstGeom prst="rect">
            <a:avLst/>
          </a:prstGeom>
          <a:noFill/>
        </p:spPr>
        <p:txBody>
          <a:bodyPr wrap="square" rtlCol="0" anchor="t">
            <a:spAutoFit/>
          </a:bodyPr>
          <a:lstStyle/>
          <a:p>
            <a:pPr algn="ctr"/>
            <a:r>
              <a:rPr lang="ko-KR" altLang="en-US" sz="2000" dirty="0">
                <a:latin typeface="IBM Plex Sans KR Medium" pitchFamily="34" charset="0"/>
                <a:cs typeface="IBM Plex Sans KR Medium" pitchFamily="34" charset="0"/>
              </a:rPr>
              <a:t>온라인 결제 시스템 진화</a:t>
            </a:r>
            <a:endParaRPr lang="en-US" sz="2000" dirty="0"/>
          </a:p>
        </p:txBody>
      </p:sp>
      <p:sp>
        <p:nvSpPr>
          <p:cNvPr id="109" name="화살표: 오른쪽 108">
            <a:extLst>
              <a:ext uri="{FF2B5EF4-FFF2-40B4-BE49-F238E27FC236}">
                <a16:creationId xmlns:a16="http://schemas.microsoft.com/office/drawing/2014/main" id="{213A0F1C-0A41-0185-91C2-3964BEF0C66E}"/>
              </a:ext>
            </a:extLst>
          </p:cNvPr>
          <p:cNvSpPr/>
          <p:nvPr/>
        </p:nvSpPr>
        <p:spPr>
          <a:xfrm>
            <a:off x="13352706" y="8271977"/>
            <a:ext cx="786881" cy="334908"/>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1" name="화살표: 오른쪽 110">
            <a:extLst>
              <a:ext uri="{FF2B5EF4-FFF2-40B4-BE49-F238E27FC236}">
                <a16:creationId xmlns:a16="http://schemas.microsoft.com/office/drawing/2014/main" id="{01AAC715-35D1-A97B-3E00-4CE472986EDE}"/>
              </a:ext>
            </a:extLst>
          </p:cNvPr>
          <p:cNvSpPr/>
          <p:nvPr/>
        </p:nvSpPr>
        <p:spPr>
          <a:xfrm>
            <a:off x="13176423" y="8809558"/>
            <a:ext cx="786881" cy="36799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2" name="화살표: 오른쪽 111">
            <a:extLst>
              <a:ext uri="{FF2B5EF4-FFF2-40B4-BE49-F238E27FC236}">
                <a16:creationId xmlns:a16="http://schemas.microsoft.com/office/drawing/2014/main" id="{D6274BAF-80FC-75F9-4085-7E3B842B7E49}"/>
              </a:ext>
            </a:extLst>
          </p:cNvPr>
          <p:cNvSpPr/>
          <p:nvPr/>
        </p:nvSpPr>
        <p:spPr>
          <a:xfrm>
            <a:off x="13146217" y="9294245"/>
            <a:ext cx="786881" cy="36215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4" name="화살표: 오른쪽 113">
            <a:extLst>
              <a:ext uri="{FF2B5EF4-FFF2-40B4-BE49-F238E27FC236}">
                <a16:creationId xmlns:a16="http://schemas.microsoft.com/office/drawing/2014/main" id="{F79CE916-EBF8-23DB-7F96-40A931BD8499}"/>
              </a:ext>
            </a:extLst>
          </p:cNvPr>
          <p:cNvSpPr/>
          <p:nvPr/>
        </p:nvSpPr>
        <p:spPr>
          <a:xfrm>
            <a:off x="11188378" y="9380134"/>
            <a:ext cx="786881" cy="30293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6" name="화살표: 오른쪽 115">
            <a:extLst>
              <a:ext uri="{FF2B5EF4-FFF2-40B4-BE49-F238E27FC236}">
                <a16:creationId xmlns:a16="http://schemas.microsoft.com/office/drawing/2014/main" id="{E1A78CC0-7308-3C87-F3D9-32A42AFCF5C0}"/>
              </a:ext>
            </a:extLst>
          </p:cNvPr>
          <p:cNvSpPr/>
          <p:nvPr/>
        </p:nvSpPr>
        <p:spPr>
          <a:xfrm>
            <a:off x="11270830" y="8860777"/>
            <a:ext cx="614188" cy="30729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
        <a:font script="Hang" typeface="?? ??"/>
        <a:font script="Hans" typeface="??"/>
        <a:font script="Hant"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
        <a:font script="Hang" typeface="?? ??"/>
        <a:font script="Hans" typeface="??"/>
        <a:font script="Hant"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TotalTime>
  <Words>2508</Words>
  <Application>Microsoft Office PowerPoint</Application>
  <PresentationFormat>사용자 지정</PresentationFormat>
  <Paragraphs>749</Paragraphs>
  <Slides>42</Slides>
  <Notes>2</Notes>
  <HiddenSlides>0</HiddenSlides>
  <MMClips>0</MMClips>
  <ScaleCrop>false</ScaleCrop>
  <HeadingPairs>
    <vt:vector size="6" baseType="variant">
      <vt:variant>
        <vt:lpstr>사용한 글꼴</vt:lpstr>
      </vt:variant>
      <vt:variant>
        <vt:i4>29</vt:i4>
      </vt:variant>
      <vt:variant>
        <vt:lpstr>테마</vt:lpstr>
      </vt:variant>
      <vt:variant>
        <vt:i4>1</vt:i4>
      </vt:variant>
      <vt:variant>
        <vt:lpstr>슬라이드 제목</vt:lpstr>
      </vt:variant>
      <vt:variant>
        <vt:i4>42</vt:i4>
      </vt:variant>
    </vt:vector>
  </HeadingPairs>
  <TitlesOfParts>
    <vt:vector size="72" baseType="lpstr">
      <vt:lpstr>G마켓 산스 TTF Bold</vt:lpstr>
      <vt:lpstr>G마켓 산스 TTF Medium</vt:lpstr>
      <vt:lpstr>IBM Plex Sans KR</vt:lpstr>
      <vt:lpstr>IBM Plex Sans KR Light</vt:lpstr>
      <vt:lpstr>IBM Plex Sans KR Medium</vt:lpstr>
      <vt:lpstr>KoPubWorldBatang_Pro Bold</vt:lpstr>
      <vt:lpstr>KoPubWorldBatang_Pro Medium</vt:lpstr>
      <vt:lpstr>KoPub돋움체 Bold</vt:lpstr>
      <vt:lpstr>KoPub돋움체 Medium</vt:lpstr>
      <vt:lpstr>Noto Sans CJK KR Bold</vt:lpstr>
      <vt:lpstr>Noto Sans CJK KR DemiLight</vt:lpstr>
      <vt:lpstr>Noto Sans CJK KR Medium</vt:lpstr>
      <vt:lpstr>Noto Sans CJK KR Regular</vt:lpstr>
      <vt:lpstr>Pretendard</vt:lpstr>
      <vt:lpstr>Pretendard ExtraBold</vt:lpstr>
      <vt:lpstr>Pretendard SemiBold</vt:lpstr>
      <vt:lpstr>S-Core Dream 3 Light</vt:lpstr>
      <vt:lpstr>S-Core Dream 4 Regular</vt:lpstr>
      <vt:lpstr>S-Core Dream 5 Medium</vt:lpstr>
      <vt:lpstr>S-Core Dream 8 Heavy</vt:lpstr>
      <vt:lpstr>Thasadith</vt:lpstr>
      <vt:lpstr>맑은 고딕</vt:lpstr>
      <vt:lpstr>에스코어 드림 3 Light</vt:lpstr>
      <vt:lpstr>에스코어 드림 4 Regular</vt:lpstr>
      <vt:lpstr>에스코어 드림 5 Medium</vt:lpstr>
      <vt:lpstr>Arial</vt:lpstr>
      <vt:lpstr>Calibri</vt:lpstr>
      <vt:lpstr>Times New Roman</vt:lpstr>
      <vt:lpstr>Trirong</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officegen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officegen</dc:creator>
  <cp:lastModifiedBy>김윤성</cp:lastModifiedBy>
  <cp:revision>15</cp:revision>
  <dcterms:created xsi:type="dcterms:W3CDTF">2022-05-30T01:08:50Z</dcterms:created>
  <dcterms:modified xsi:type="dcterms:W3CDTF">2022-06-06T12:47:24Z</dcterms:modified>
</cp:coreProperties>
</file>